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86" r:id="rId2"/>
    <p:sldId id="256" r:id="rId3"/>
    <p:sldId id="257" r:id="rId4"/>
    <p:sldId id="258" r:id="rId5"/>
    <p:sldId id="259" r:id="rId6"/>
    <p:sldId id="260" r:id="rId7"/>
    <p:sldId id="261" r:id="rId8"/>
    <p:sldId id="351" r:id="rId9"/>
    <p:sldId id="350" r:id="rId10"/>
    <p:sldId id="478" r:id="rId11"/>
    <p:sldId id="342" r:id="rId12"/>
    <p:sldId id="450" r:id="rId13"/>
    <p:sldId id="452" r:id="rId14"/>
    <p:sldId id="353" r:id="rId15"/>
    <p:sldId id="453" r:id="rId16"/>
    <p:sldId id="479" r:id="rId17"/>
    <p:sldId id="454" r:id="rId18"/>
    <p:sldId id="356" r:id="rId19"/>
    <p:sldId id="476" r:id="rId20"/>
    <p:sldId id="274" r:id="rId21"/>
    <p:sldId id="455" r:id="rId22"/>
    <p:sldId id="355" r:id="rId23"/>
    <p:sldId id="474" r:id="rId24"/>
    <p:sldId id="457" r:id="rId25"/>
    <p:sldId id="348" r:id="rId26"/>
    <p:sldId id="483" r:id="rId27"/>
    <p:sldId id="484" r:id="rId28"/>
    <p:sldId id="485" r:id="rId29"/>
    <p:sldId id="487" r:id="rId30"/>
    <p:sldId id="461" r:id="rId31"/>
    <p:sldId id="467" r:id="rId32"/>
    <p:sldId id="287" r:id="rId33"/>
    <p:sldId id="475" r:id="rId34"/>
    <p:sldId id="477" r:id="rId35"/>
    <p:sldId id="466" r:id="rId36"/>
    <p:sldId id="45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C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70" d="100"/>
          <a:sy n="70" d="100"/>
        </p:scale>
        <p:origin x="-336" y="-96"/>
      </p:cViewPr>
      <p:guideLst>
        <p:guide orient="horz" pos="2160"/>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D54785-DED8-4140-B6EF-6C2802CD95AA}" type="datetimeFigureOut">
              <a:rPr lang="en-US" smtClean="0"/>
              <a:t>12/11/2021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623CB6-18CE-4FE1-96C2-C1B450C049A4}" type="slidenum">
              <a:rPr lang="en-US" smtClean="0"/>
              <a:t>‹#›</a:t>
            </a:fld>
            <a:endParaRPr lang="en-US"/>
          </a:p>
        </p:txBody>
      </p:sp>
    </p:spTree>
    <p:extLst>
      <p:ext uri="{BB962C8B-B14F-4D97-AF65-F5344CB8AC3E}">
        <p14:creationId xmlns:p14="http://schemas.microsoft.com/office/powerpoint/2010/main" val="485813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7668C749-B8B9-485D-8F86-F09B48B7D4FA}" type="slidenum">
              <a:rPr lang="vi-VN" smtClean="0"/>
              <a:t>8</a:t>
            </a:fld>
            <a:endParaRPr lang="vi-VN"/>
          </a:p>
        </p:txBody>
      </p:sp>
    </p:spTree>
    <p:extLst>
      <p:ext uri="{BB962C8B-B14F-4D97-AF65-F5344CB8AC3E}">
        <p14:creationId xmlns:p14="http://schemas.microsoft.com/office/powerpoint/2010/main" val="2886899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7668C749-B8B9-485D-8F86-F09B48B7D4FA}" type="slidenum">
              <a:rPr lang="vi-VN" smtClean="0"/>
              <a:t>12</a:t>
            </a:fld>
            <a:endParaRPr lang="vi-VN"/>
          </a:p>
        </p:txBody>
      </p:sp>
    </p:spTree>
    <p:extLst>
      <p:ext uri="{BB962C8B-B14F-4D97-AF65-F5344CB8AC3E}">
        <p14:creationId xmlns:p14="http://schemas.microsoft.com/office/powerpoint/2010/main" val="2022360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7668C749-B8B9-485D-8F86-F09B48B7D4FA}" type="slidenum">
              <a:rPr lang="vi-VN" smtClean="0"/>
              <a:t>14</a:t>
            </a:fld>
            <a:endParaRPr lang="vi-VN"/>
          </a:p>
        </p:txBody>
      </p:sp>
    </p:spTree>
    <p:extLst>
      <p:ext uri="{BB962C8B-B14F-4D97-AF65-F5344CB8AC3E}">
        <p14:creationId xmlns:p14="http://schemas.microsoft.com/office/powerpoint/2010/main" val="2783965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7668C749-B8B9-485D-8F86-F09B48B7D4FA}" type="slidenum">
              <a:rPr lang="vi-VN" smtClean="0"/>
              <a:t>15</a:t>
            </a:fld>
            <a:endParaRPr lang="vi-VN"/>
          </a:p>
        </p:txBody>
      </p:sp>
    </p:spTree>
    <p:extLst>
      <p:ext uri="{BB962C8B-B14F-4D97-AF65-F5344CB8AC3E}">
        <p14:creationId xmlns:p14="http://schemas.microsoft.com/office/powerpoint/2010/main" val="3169187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7668C749-B8B9-485D-8F86-F09B48B7D4FA}" type="slidenum">
              <a:rPr lang="vi-VN" smtClean="0"/>
              <a:t>18</a:t>
            </a:fld>
            <a:endParaRPr lang="vi-VN"/>
          </a:p>
        </p:txBody>
      </p:sp>
    </p:spTree>
    <p:extLst>
      <p:ext uri="{BB962C8B-B14F-4D97-AF65-F5344CB8AC3E}">
        <p14:creationId xmlns:p14="http://schemas.microsoft.com/office/powerpoint/2010/main" val="935247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7668C749-B8B9-485D-8F86-F09B48B7D4FA}" type="slidenum">
              <a:rPr lang="vi-VN" smtClean="0"/>
              <a:t>21</a:t>
            </a:fld>
            <a:endParaRPr lang="vi-VN"/>
          </a:p>
        </p:txBody>
      </p:sp>
    </p:spTree>
    <p:extLst>
      <p:ext uri="{BB962C8B-B14F-4D97-AF65-F5344CB8AC3E}">
        <p14:creationId xmlns:p14="http://schemas.microsoft.com/office/powerpoint/2010/main" val="3334330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7668C749-B8B9-485D-8F86-F09B48B7D4FA}" type="slidenum">
              <a:rPr lang="vi-VN" smtClean="0"/>
              <a:t>22</a:t>
            </a:fld>
            <a:endParaRPr lang="vi-VN"/>
          </a:p>
        </p:txBody>
      </p:sp>
    </p:spTree>
    <p:extLst>
      <p:ext uri="{BB962C8B-B14F-4D97-AF65-F5344CB8AC3E}">
        <p14:creationId xmlns:p14="http://schemas.microsoft.com/office/powerpoint/2010/main" val="601104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D962C5-90A6-4553-8E46-DD780387A4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268C1A1-37A9-49CD-AC20-0C1481C8C7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B91BE8C-0E34-4597-9CB2-9243ED4641FF}"/>
              </a:ext>
            </a:extLst>
          </p:cNvPr>
          <p:cNvSpPr>
            <a:spLocks noGrp="1"/>
          </p:cNvSpPr>
          <p:nvPr>
            <p:ph type="dt" sz="half" idx="10"/>
          </p:nvPr>
        </p:nvSpPr>
        <p:spPr/>
        <p:txBody>
          <a:bodyPr/>
          <a:lstStyle/>
          <a:p>
            <a:fld id="{AC37873D-9B4F-4F05-80D5-434AE2CD3DC3}" type="datetimeFigureOut">
              <a:rPr lang="en-US" smtClean="0"/>
              <a:t>12/11/2021</a:t>
            </a:fld>
            <a:endParaRPr lang="en-US"/>
          </a:p>
        </p:txBody>
      </p:sp>
      <p:sp>
        <p:nvSpPr>
          <p:cNvPr id="5" name="Footer Placeholder 4">
            <a:extLst>
              <a:ext uri="{FF2B5EF4-FFF2-40B4-BE49-F238E27FC236}">
                <a16:creationId xmlns:a16="http://schemas.microsoft.com/office/drawing/2014/main" xmlns="" id="{CBD49EF0-8E3B-4531-BE48-6CE6668BB1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491ECCB-4BC4-4FE4-804C-0A3767B7DB82}"/>
              </a:ext>
            </a:extLst>
          </p:cNvPr>
          <p:cNvSpPr>
            <a:spLocks noGrp="1"/>
          </p:cNvSpPr>
          <p:nvPr>
            <p:ph type="sldNum" sz="quarter" idx="12"/>
          </p:nvPr>
        </p:nvSpPr>
        <p:spPr/>
        <p:txBody>
          <a:bodyPr/>
          <a:lstStyle/>
          <a:p>
            <a:fld id="{651D8E7D-36FD-47F6-99CC-03B3755349B3}" type="slidenum">
              <a:rPr lang="en-US" smtClean="0"/>
              <a:t>‹#›</a:t>
            </a:fld>
            <a:endParaRPr lang="en-US"/>
          </a:p>
        </p:txBody>
      </p:sp>
    </p:spTree>
    <p:extLst>
      <p:ext uri="{BB962C8B-B14F-4D97-AF65-F5344CB8AC3E}">
        <p14:creationId xmlns:p14="http://schemas.microsoft.com/office/powerpoint/2010/main" val="314935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CD8462-80E5-4305-B771-6E6EF12430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ED605F5-EB83-47F5-8FAB-B9C83417F6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BB8B3E2-4978-4CD8-AF01-AE447CC02DBA}"/>
              </a:ext>
            </a:extLst>
          </p:cNvPr>
          <p:cNvSpPr>
            <a:spLocks noGrp="1"/>
          </p:cNvSpPr>
          <p:nvPr>
            <p:ph type="dt" sz="half" idx="10"/>
          </p:nvPr>
        </p:nvSpPr>
        <p:spPr/>
        <p:txBody>
          <a:bodyPr/>
          <a:lstStyle/>
          <a:p>
            <a:fld id="{AC37873D-9B4F-4F05-80D5-434AE2CD3DC3}" type="datetimeFigureOut">
              <a:rPr lang="en-US" smtClean="0"/>
              <a:t>12/11/2021</a:t>
            </a:fld>
            <a:endParaRPr lang="en-US"/>
          </a:p>
        </p:txBody>
      </p:sp>
      <p:sp>
        <p:nvSpPr>
          <p:cNvPr id="5" name="Footer Placeholder 4">
            <a:extLst>
              <a:ext uri="{FF2B5EF4-FFF2-40B4-BE49-F238E27FC236}">
                <a16:creationId xmlns:a16="http://schemas.microsoft.com/office/drawing/2014/main" xmlns="" id="{4E63EAB7-5810-413B-BE2F-2EFDC82FF3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7BA3837-3854-4340-A4CA-5BFD6DDB8FAA}"/>
              </a:ext>
            </a:extLst>
          </p:cNvPr>
          <p:cNvSpPr>
            <a:spLocks noGrp="1"/>
          </p:cNvSpPr>
          <p:nvPr>
            <p:ph type="sldNum" sz="quarter" idx="12"/>
          </p:nvPr>
        </p:nvSpPr>
        <p:spPr/>
        <p:txBody>
          <a:bodyPr/>
          <a:lstStyle/>
          <a:p>
            <a:fld id="{651D8E7D-36FD-47F6-99CC-03B3755349B3}" type="slidenum">
              <a:rPr lang="en-US" smtClean="0"/>
              <a:t>‹#›</a:t>
            </a:fld>
            <a:endParaRPr lang="en-US"/>
          </a:p>
        </p:txBody>
      </p:sp>
    </p:spTree>
    <p:extLst>
      <p:ext uri="{BB962C8B-B14F-4D97-AF65-F5344CB8AC3E}">
        <p14:creationId xmlns:p14="http://schemas.microsoft.com/office/powerpoint/2010/main" val="1641472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477F085-AF6C-4F52-B1D6-239FAA8CA1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CAEC3BB-561C-4121-AEBD-C0FCCAE042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BF69ACF-2068-40C0-B1A4-501057EC5CB1}"/>
              </a:ext>
            </a:extLst>
          </p:cNvPr>
          <p:cNvSpPr>
            <a:spLocks noGrp="1"/>
          </p:cNvSpPr>
          <p:nvPr>
            <p:ph type="dt" sz="half" idx="10"/>
          </p:nvPr>
        </p:nvSpPr>
        <p:spPr/>
        <p:txBody>
          <a:bodyPr/>
          <a:lstStyle/>
          <a:p>
            <a:fld id="{AC37873D-9B4F-4F05-80D5-434AE2CD3DC3}" type="datetimeFigureOut">
              <a:rPr lang="en-US" smtClean="0"/>
              <a:t>12/11/2021</a:t>
            </a:fld>
            <a:endParaRPr lang="en-US"/>
          </a:p>
        </p:txBody>
      </p:sp>
      <p:sp>
        <p:nvSpPr>
          <p:cNvPr id="5" name="Footer Placeholder 4">
            <a:extLst>
              <a:ext uri="{FF2B5EF4-FFF2-40B4-BE49-F238E27FC236}">
                <a16:creationId xmlns:a16="http://schemas.microsoft.com/office/drawing/2014/main" xmlns="" id="{D44E9BA7-8181-489E-8905-44F7DCA751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E6BE85A-23BB-4216-ADF1-703C2BF22649}"/>
              </a:ext>
            </a:extLst>
          </p:cNvPr>
          <p:cNvSpPr>
            <a:spLocks noGrp="1"/>
          </p:cNvSpPr>
          <p:nvPr>
            <p:ph type="sldNum" sz="quarter" idx="12"/>
          </p:nvPr>
        </p:nvSpPr>
        <p:spPr/>
        <p:txBody>
          <a:bodyPr/>
          <a:lstStyle/>
          <a:p>
            <a:fld id="{651D8E7D-36FD-47F6-99CC-03B3755349B3}" type="slidenum">
              <a:rPr lang="en-US" smtClean="0"/>
              <a:t>‹#›</a:t>
            </a:fld>
            <a:endParaRPr lang="en-US"/>
          </a:p>
        </p:txBody>
      </p:sp>
    </p:spTree>
    <p:extLst>
      <p:ext uri="{BB962C8B-B14F-4D97-AF65-F5344CB8AC3E}">
        <p14:creationId xmlns:p14="http://schemas.microsoft.com/office/powerpoint/2010/main" val="1199891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224A38-C6E0-478C-9F36-56CE013CA1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7CCE5A0-5280-44BD-B430-9C6E838220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82B6C13-9945-43D2-A9F8-FA2936CE04B0}"/>
              </a:ext>
            </a:extLst>
          </p:cNvPr>
          <p:cNvSpPr>
            <a:spLocks noGrp="1"/>
          </p:cNvSpPr>
          <p:nvPr>
            <p:ph type="dt" sz="half" idx="10"/>
          </p:nvPr>
        </p:nvSpPr>
        <p:spPr/>
        <p:txBody>
          <a:bodyPr/>
          <a:lstStyle/>
          <a:p>
            <a:fld id="{AC37873D-9B4F-4F05-80D5-434AE2CD3DC3}" type="datetimeFigureOut">
              <a:rPr lang="en-US" smtClean="0"/>
              <a:t>12/11/2021</a:t>
            </a:fld>
            <a:endParaRPr lang="en-US"/>
          </a:p>
        </p:txBody>
      </p:sp>
      <p:sp>
        <p:nvSpPr>
          <p:cNvPr id="5" name="Footer Placeholder 4">
            <a:extLst>
              <a:ext uri="{FF2B5EF4-FFF2-40B4-BE49-F238E27FC236}">
                <a16:creationId xmlns:a16="http://schemas.microsoft.com/office/drawing/2014/main" xmlns="" id="{7AF19E95-D7BE-4126-8F5A-268D5BE792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3E16CE2-C69C-47AD-AB2C-1D871309E509}"/>
              </a:ext>
            </a:extLst>
          </p:cNvPr>
          <p:cNvSpPr>
            <a:spLocks noGrp="1"/>
          </p:cNvSpPr>
          <p:nvPr>
            <p:ph type="sldNum" sz="quarter" idx="12"/>
          </p:nvPr>
        </p:nvSpPr>
        <p:spPr/>
        <p:txBody>
          <a:bodyPr/>
          <a:lstStyle/>
          <a:p>
            <a:fld id="{651D8E7D-36FD-47F6-99CC-03B3755349B3}" type="slidenum">
              <a:rPr lang="en-US" smtClean="0"/>
              <a:t>‹#›</a:t>
            </a:fld>
            <a:endParaRPr lang="en-US"/>
          </a:p>
        </p:txBody>
      </p:sp>
    </p:spTree>
    <p:extLst>
      <p:ext uri="{BB962C8B-B14F-4D97-AF65-F5344CB8AC3E}">
        <p14:creationId xmlns:p14="http://schemas.microsoft.com/office/powerpoint/2010/main" val="45008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57B289-57C5-48E7-A344-A69DD13AA0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20765DB-CCE6-440B-83B7-4A5E468F59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FEE6B99-62EF-469E-8011-1F3AEF371E4E}"/>
              </a:ext>
            </a:extLst>
          </p:cNvPr>
          <p:cNvSpPr>
            <a:spLocks noGrp="1"/>
          </p:cNvSpPr>
          <p:nvPr>
            <p:ph type="dt" sz="half" idx="10"/>
          </p:nvPr>
        </p:nvSpPr>
        <p:spPr/>
        <p:txBody>
          <a:bodyPr/>
          <a:lstStyle/>
          <a:p>
            <a:fld id="{AC37873D-9B4F-4F05-80D5-434AE2CD3DC3}" type="datetimeFigureOut">
              <a:rPr lang="en-US" smtClean="0"/>
              <a:t>12/11/2021</a:t>
            </a:fld>
            <a:endParaRPr lang="en-US"/>
          </a:p>
        </p:txBody>
      </p:sp>
      <p:sp>
        <p:nvSpPr>
          <p:cNvPr id="5" name="Footer Placeholder 4">
            <a:extLst>
              <a:ext uri="{FF2B5EF4-FFF2-40B4-BE49-F238E27FC236}">
                <a16:creationId xmlns:a16="http://schemas.microsoft.com/office/drawing/2014/main" xmlns="" id="{847A7C39-5CA0-4961-BA4C-A94E67D8AD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9195C3F-51CE-49DF-8439-C6E6CF5B4BDF}"/>
              </a:ext>
            </a:extLst>
          </p:cNvPr>
          <p:cNvSpPr>
            <a:spLocks noGrp="1"/>
          </p:cNvSpPr>
          <p:nvPr>
            <p:ph type="sldNum" sz="quarter" idx="12"/>
          </p:nvPr>
        </p:nvSpPr>
        <p:spPr/>
        <p:txBody>
          <a:bodyPr/>
          <a:lstStyle/>
          <a:p>
            <a:fld id="{651D8E7D-36FD-47F6-99CC-03B3755349B3}" type="slidenum">
              <a:rPr lang="en-US" smtClean="0"/>
              <a:t>‹#›</a:t>
            </a:fld>
            <a:endParaRPr lang="en-US"/>
          </a:p>
        </p:txBody>
      </p:sp>
    </p:spTree>
    <p:extLst>
      <p:ext uri="{BB962C8B-B14F-4D97-AF65-F5344CB8AC3E}">
        <p14:creationId xmlns:p14="http://schemas.microsoft.com/office/powerpoint/2010/main" val="1249242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A037AC-5DE4-4999-B9B0-25A67A6581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FF2D64B-FE02-454B-8619-68A6982C67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AA7619A-8FCE-4A3E-B36C-BECED3B911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6C55888-FC55-49A1-93E2-85B3E5BC6513}"/>
              </a:ext>
            </a:extLst>
          </p:cNvPr>
          <p:cNvSpPr>
            <a:spLocks noGrp="1"/>
          </p:cNvSpPr>
          <p:nvPr>
            <p:ph type="dt" sz="half" idx="10"/>
          </p:nvPr>
        </p:nvSpPr>
        <p:spPr/>
        <p:txBody>
          <a:bodyPr/>
          <a:lstStyle/>
          <a:p>
            <a:fld id="{AC37873D-9B4F-4F05-80D5-434AE2CD3DC3}" type="datetimeFigureOut">
              <a:rPr lang="en-US" smtClean="0"/>
              <a:t>12/11/2021</a:t>
            </a:fld>
            <a:endParaRPr lang="en-US"/>
          </a:p>
        </p:txBody>
      </p:sp>
      <p:sp>
        <p:nvSpPr>
          <p:cNvPr id="6" name="Footer Placeholder 5">
            <a:extLst>
              <a:ext uri="{FF2B5EF4-FFF2-40B4-BE49-F238E27FC236}">
                <a16:creationId xmlns:a16="http://schemas.microsoft.com/office/drawing/2014/main" xmlns="" id="{D96FCDB6-79BB-4FEC-96C6-D85AB59CAB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C4199F3-4146-48DE-8A32-59B0C904429B}"/>
              </a:ext>
            </a:extLst>
          </p:cNvPr>
          <p:cNvSpPr>
            <a:spLocks noGrp="1"/>
          </p:cNvSpPr>
          <p:nvPr>
            <p:ph type="sldNum" sz="quarter" idx="12"/>
          </p:nvPr>
        </p:nvSpPr>
        <p:spPr/>
        <p:txBody>
          <a:bodyPr/>
          <a:lstStyle/>
          <a:p>
            <a:fld id="{651D8E7D-36FD-47F6-99CC-03B3755349B3}" type="slidenum">
              <a:rPr lang="en-US" smtClean="0"/>
              <a:t>‹#›</a:t>
            </a:fld>
            <a:endParaRPr lang="en-US"/>
          </a:p>
        </p:txBody>
      </p:sp>
    </p:spTree>
    <p:extLst>
      <p:ext uri="{BB962C8B-B14F-4D97-AF65-F5344CB8AC3E}">
        <p14:creationId xmlns:p14="http://schemas.microsoft.com/office/powerpoint/2010/main" val="2617381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F31410-3451-4E48-9A9F-0BBA5AC9E2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B7D1B40-C2E1-44B0-9D7E-6C79749D42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A7D2322-1182-40A6-8EA5-338368C742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162A4B5-2351-45F5-9B9C-E7B3837F58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0B1657B-E859-45F9-B0FB-913694FA80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7F56883-17B6-4ADE-9891-BA0D5F532C82}"/>
              </a:ext>
            </a:extLst>
          </p:cNvPr>
          <p:cNvSpPr>
            <a:spLocks noGrp="1"/>
          </p:cNvSpPr>
          <p:nvPr>
            <p:ph type="dt" sz="half" idx="10"/>
          </p:nvPr>
        </p:nvSpPr>
        <p:spPr/>
        <p:txBody>
          <a:bodyPr/>
          <a:lstStyle/>
          <a:p>
            <a:fld id="{AC37873D-9B4F-4F05-80D5-434AE2CD3DC3}" type="datetimeFigureOut">
              <a:rPr lang="en-US" smtClean="0"/>
              <a:t>12/11/2021</a:t>
            </a:fld>
            <a:endParaRPr lang="en-US"/>
          </a:p>
        </p:txBody>
      </p:sp>
      <p:sp>
        <p:nvSpPr>
          <p:cNvPr id="8" name="Footer Placeholder 7">
            <a:extLst>
              <a:ext uri="{FF2B5EF4-FFF2-40B4-BE49-F238E27FC236}">
                <a16:creationId xmlns:a16="http://schemas.microsoft.com/office/drawing/2014/main" xmlns="" id="{99D5847F-0C89-4337-B13B-1F5C65CD43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986FB88F-532F-4C3F-9122-932B74983AB5}"/>
              </a:ext>
            </a:extLst>
          </p:cNvPr>
          <p:cNvSpPr>
            <a:spLocks noGrp="1"/>
          </p:cNvSpPr>
          <p:nvPr>
            <p:ph type="sldNum" sz="quarter" idx="12"/>
          </p:nvPr>
        </p:nvSpPr>
        <p:spPr/>
        <p:txBody>
          <a:bodyPr/>
          <a:lstStyle/>
          <a:p>
            <a:fld id="{651D8E7D-36FD-47F6-99CC-03B3755349B3}" type="slidenum">
              <a:rPr lang="en-US" smtClean="0"/>
              <a:t>‹#›</a:t>
            </a:fld>
            <a:endParaRPr lang="en-US"/>
          </a:p>
        </p:txBody>
      </p:sp>
    </p:spTree>
    <p:extLst>
      <p:ext uri="{BB962C8B-B14F-4D97-AF65-F5344CB8AC3E}">
        <p14:creationId xmlns:p14="http://schemas.microsoft.com/office/powerpoint/2010/main" val="1085305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1450BA-CE65-4FC2-85AB-86F67F122D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05F7111-C257-49AC-A41C-3CDD8A0E5571}"/>
              </a:ext>
            </a:extLst>
          </p:cNvPr>
          <p:cNvSpPr>
            <a:spLocks noGrp="1"/>
          </p:cNvSpPr>
          <p:nvPr>
            <p:ph type="dt" sz="half" idx="10"/>
          </p:nvPr>
        </p:nvSpPr>
        <p:spPr/>
        <p:txBody>
          <a:bodyPr/>
          <a:lstStyle/>
          <a:p>
            <a:fld id="{AC37873D-9B4F-4F05-80D5-434AE2CD3DC3}" type="datetimeFigureOut">
              <a:rPr lang="en-US" smtClean="0"/>
              <a:t>12/11/2021</a:t>
            </a:fld>
            <a:endParaRPr lang="en-US"/>
          </a:p>
        </p:txBody>
      </p:sp>
      <p:sp>
        <p:nvSpPr>
          <p:cNvPr id="4" name="Footer Placeholder 3">
            <a:extLst>
              <a:ext uri="{FF2B5EF4-FFF2-40B4-BE49-F238E27FC236}">
                <a16:creationId xmlns:a16="http://schemas.microsoft.com/office/drawing/2014/main" xmlns="" id="{FFB23E45-C4E2-4F8D-AC60-A4E7694339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9703A6F-73A1-4932-9B3D-7469788347C6}"/>
              </a:ext>
            </a:extLst>
          </p:cNvPr>
          <p:cNvSpPr>
            <a:spLocks noGrp="1"/>
          </p:cNvSpPr>
          <p:nvPr>
            <p:ph type="sldNum" sz="quarter" idx="12"/>
          </p:nvPr>
        </p:nvSpPr>
        <p:spPr/>
        <p:txBody>
          <a:bodyPr/>
          <a:lstStyle/>
          <a:p>
            <a:fld id="{651D8E7D-36FD-47F6-99CC-03B3755349B3}" type="slidenum">
              <a:rPr lang="en-US" smtClean="0"/>
              <a:t>‹#›</a:t>
            </a:fld>
            <a:endParaRPr lang="en-US"/>
          </a:p>
        </p:txBody>
      </p:sp>
    </p:spTree>
    <p:extLst>
      <p:ext uri="{BB962C8B-B14F-4D97-AF65-F5344CB8AC3E}">
        <p14:creationId xmlns:p14="http://schemas.microsoft.com/office/powerpoint/2010/main" val="3537965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8F2DFB9-56D2-4798-A303-066756137885}"/>
              </a:ext>
            </a:extLst>
          </p:cNvPr>
          <p:cNvSpPr>
            <a:spLocks noGrp="1"/>
          </p:cNvSpPr>
          <p:nvPr>
            <p:ph type="dt" sz="half" idx="10"/>
          </p:nvPr>
        </p:nvSpPr>
        <p:spPr/>
        <p:txBody>
          <a:bodyPr/>
          <a:lstStyle/>
          <a:p>
            <a:fld id="{AC37873D-9B4F-4F05-80D5-434AE2CD3DC3}" type="datetimeFigureOut">
              <a:rPr lang="en-US" smtClean="0"/>
              <a:t>12/11/2021</a:t>
            </a:fld>
            <a:endParaRPr lang="en-US"/>
          </a:p>
        </p:txBody>
      </p:sp>
      <p:sp>
        <p:nvSpPr>
          <p:cNvPr id="3" name="Footer Placeholder 2">
            <a:extLst>
              <a:ext uri="{FF2B5EF4-FFF2-40B4-BE49-F238E27FC236}">
                <a16:creationId xmlns:a16="http://schemas.microsoft.com/office/drawing/2014/main" xmlns="" id="{E3716DC9-4EA9-4819-81DF-BCDFAB0739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845357A8-CBFA-41CB-B334-69E7B99F780D}"/>
              </a:ext>
            </a:extLst>
          </p:cNvPr>
          <p:cNvSpPr>
            <a:spLocks noGrp="1"/>
          </p:cNvSpPr>
          <p:nvPr>
            <p:ph type="sldNum" sz="quarter" idx="12"/>
          </p:nvPr>
        </p:nvSpPr>
        <p:spPr/>
        <p:txBody>
          <a:bodyPr/>
          <a:lstStyle/>
          <a:p>
            <a:fld id="{651D8E7D-36FD-47F6-99CC-03B3755349B3}" type="slidenum">
              <a:rPr lang="en-US" smtClean="0"/>
              <a:t>‹#›</a:t>
            </a:fld>
            <a:endParaRPr lang="en-US"/>
          </a:p>
        </p:txBody>
      </p:sp>
    </p:spTree>
    <p:extLst>
      <p:ext uri="{BB962C8B-B14F-4D97-AF65-F5344CB8AC3E}">
        <p14:creationId xmlns:p14="http://schemas.microsoft.com/office/powerpoint/2010/main" val="2500523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82B800-0641-4E3F-9063-EAC9B861E2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D5C8CF2-67D0-49C7-8276-5ED5C57C1C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F9E0B1C-32E5-43A5-9FE2-EA6B2BAF42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4B7397E-CCBA-4342-9063-418E70046C93}"/>
              </a:ext>
            </a:extLst>
          </p:cNvPr>
          <p:cNvSpPr>
            <a:spLocks noGrp="1"/>
          </p:cNvSpPr>
          <p:nvPr>
            <p:ph type="dt" sz="half" idx="10"/>
          </p:nvPr>
        </p:nvSpPr>
        <p:spPr/>
        <p:txBody>
          <a:bodyPr/>
          <a:lstStyle/>
          <a:p>
            <a:fld id="{AC37873D-9B4F-4F05-80D5-434AE2CD3DC3}" type="datetimeFigureOut">
              <a:rPr lang="en-US" smtClean="0"/>
              <a:t>12/11/2021</a:t>
            </a:fld>
            <a:endParaRPr lang="en-US"/>
          </a:p>
        </p:txBody>
      </p:sp>
      <p:sp>
        <p:nvSpPr>
          <p:cNvPr id="6" name="Footer Placeholder 5">
            <a:extLst>
              <a:ext uri="{FF2B5EF4-FFF2-40B4-BE49-F238E27FC236}">
                <a16:creationId xmlns:a16="http://schemas.microsoft.com/office/drawing/2014/main" xmlns="" id="{6FD3C6FC-54CD-4A17-9BD7-BC8AE23F76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54F4497-9215-489C-A805-625288415BFD}"/>
              </a:ext>
            </a:extLst>
          </p:cNvPr>
          <p:cNvSpPr>
            <a:spLocks noGrp="1"/>
          </p:cNvSpPr>
          <p:nvPr>
            <p:ph type="sldNum" sz="quarter" idx="12"/>
          </p:nvPr>
        </p:nvSpPr>
        <p:spPr/>
        <p:txBody>
          <a:bodyPr/>
          <a:lstStyle/>
          <a:p>
            <a:fld id="{651D8E7D-36FD-47F6-99CC-03B3755349B3}" type="slidenum">
              <a:rPr lang="en-US" smtClean="0"/>
              <a:t>‹#›</a:t>
            </a:fld>
            <a:endParaRPr lang="en-US"/>
          </a:p>
        </p:txBody>
      </p:sp>
    </p:spTree>
    <p:extLst>
      <p:ext uri="{BB962C8B-B14F-4D97-AF65-F5344CB8AC3E}">
        <p14:creationId xmlns:p14="http://schemas.microsoft.com/office/powerpoint/2010/main" val="1279342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5F9BE0-1489-4272-91DC-4EB01F74B0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8F564A2-F56E-48C7-A763-9181ED092B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7283F61-77BA-48BE-B7D3-E8FE236DAC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5E4C72D-CE4D-4E52-89ED-3F2EC7FE9C8B}"/>
              </a:ext>
            </a:extLst>
          </p:cNvPr>
          <p:cNvSpPr>
            <a:spLocks noGrp="1"/>
          </p:cNvSpPr>
          <p:nvPr>
            <p:ph type="dt" sz="half" idx="10"/>
          </p:nvPr>
        </p:nvSpPr>
        <p:spPr/>
        <p:txBody>
          <a:bodyPr/>
          <a:lstStyle/>
          <a:p>
            <a:fld id="{AC37873D-9B4F-4F05-80D5-434AE2CD3DC3}" type="datetimeFigureOut">
              <a:rPr lang="en-US" smtClean="0"/>
              <a:t>12/11/2021</a:t>
            </a:fld>
            <a:endParaRPr lang="en-US"/>
          </a:p>
        </p:txBody>
      </p:sp>
      <p:sp>
        <p:nvSpPr>
          <p:cNvPr id="6" name="Footer Placeholder 5">
            <a:extLst>
              <a:ext uri="{FF2B5EF4-FFF2-40B4-BE49-F238E27FC236}">
                <a16:creationId xmlns:a16="http://schemas.microsoft.com/office/drawing/2014/main" xmlns="" id="{D5E7EA3C-C18B-4E9A-9AA0-27258CEDC4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3EEB816-7AFC-4D54-BE1E-CC9AC6F5855E}"/>
              </a:ext>
            </a:extLst>
          </p:cNvPr>
          <p:cNvSpPr>
            <a:spLocks noGrp="1"/>
          </p:cNvSpPr>
          <p:nvPr>
            <p:ph type="sldNum" sz="quarter" idx="12"/>
          </p:nvPr>
        </p:nvSpPr>
        <p:spPr/>
        <p:txBody>
          <a:bodyPr/>
          <a:lstStyle/>
          <a:p>
            <a:fld id="{651D8E7D-36FD-47F6-99CC-03B3755349B3}" type="slidenum">
              <a:rPr lang="en-US" smtClean="0"/>
              <a:t>‹#›</a:t>
            </a:fld>
            <a:endParaRPr lang="en-US"/>
          </a:p>
        </p:txBody>
      </p:sp>
    </p:spTree>
    <p:extLst>
      <p:ext uri="{BB962C8B-B14F-4D97-AF65-F5344CB8AC3E}">
        <p14:creationId xmlns:p14="http://schemas.microsoft.com/office/powerpoint/2010/main" val="3077833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18ECB4E-85A3-4A4C-9429-8891C64B51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3277E75-B8B9-444C-833E-A31F49D92E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A54932F-7F2C-4092-94AC-F5D6E0C244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37873D-9B4F-4F05-80D5-434AE2CD3DC3}" type="datetimeFigureOut">
              <a:rPr lang="en-US" smtClean="0"/>
              <a:t>12/11/2021</a:t>
            </a:fld>
            <a:endParaRPr lang="en-US"/>
          </a:p>
        </p:txBody>
      </p:sp>
      <p:sp>
        <p:nvSpPr>
          <p:cNvPr id="5" name="Footer Placeholder 4">
            <a:extLst>
              <a:ext uri="{FF2B5EF4-FFF2-40B4-BE49-F238E27FC236}">
                <a16:creationId xmlns:a16="http://schemas.microsoft.com/office/drawing/2014/main" xmlns="" id="{66ACB9A1-6326-4A9C-BF51-E50E9B02AD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8AE8A81A-EA80-4639-B5B5-DD6517E4DC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1D8E7D-36FD-47F6-99CC-03B3755349B3}" type="slidenum">
              <a:rPr lang="en-US" smtClean="0"/>
              <a:t>‹#›</a:t>
            </a:fld>
            <a:endParaRPr lang="en-US"/>
          </a:p>
        </p:txBody>
      </p:sp>
    </p:spTree>
    <p:extLst>
      <p:ext uri="{BB962C8B-B14F-4D97-AF65-F5344CB8AC3E}">
        <p14:creationId xmlns:p14="http://schemas.microsoft.com/office/powerpoint/2010/main" val="3100209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7.png"/><Relationship Id="rId3" Type="http://schemas.microsoft.com/office/2007/relationships/hdphoto" Target="../media/hdphoto1.wdp"/><Relationship Id="rId7" Type="http://schemas.openxmlformats.org/officeDocument/2006/relationships/image" Target="../media/image4.png"/><Relationship Id="rId12" Type="http://schemas.openxmlformats.org/officeDocument/2006/relationships/slide" Target="slide6.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slide" Target="slide5.xml"/><Relationship Id="rId4" Type="http://schemas.openxmlformats.org/officeDocument/2006/relationships/slide" Target="slide8.xml"/><Relationship Id="rId9" Type="http://schemas.openxmlformats.org/officeDocument/2006/relationships/image" Target="../media/image5.png"/><Relationship Id="rId14" Type="http://schemas.openxmlformats.org/officeDocument/2006/relationships/slide" Target="slide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ải hình ảnh pp trang 45b04e9e2c61b3 tại kho hình nền, ảnh đẹp khoanh24.com">
            <a:extLst>
              <a:ext uri="{FF2B5EF4-FFF2-40B4-BE49-F238E27FC236}">
                <a16:creationId xmlns:a16="http://schemas.microsoft.com/office/drawing/2014/main" xmlns="" id="{EFA42DC0-7194-4E0A-9DF5-491D51DD44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545"/>
            <a:ext cx="12256655" cy="6719455"/>
          </a:xfrm>
          <a:prstGeom prst="rect">
            <a:avLst/>
          </a:prstGeom>
          <a:noFill/>
          <a:extLst>
            <a:ext uri="{909E8E84-426E-40DD-AFC4-6F175D3DCCD1}">
              <a14:hiddenFill xmlns:a14="http://schemas.microsoft.com/office/drawing/2010/main">
                <a:solidFill>
                  <a:srgbClr val="FFFFFF"/>
                </a:solidFill>
              </a14:hiddenFill>
            </a:ext>
          </a:extLst>
        </p:spPr>
      </p:pic>
      <p:sp>
        <p:nvSpPr>
          <p:cNvPr id="5" name="Hộp Văn bản 1">
            <a:extLst>
              <a:ext uri="{FF2B5EF4-FFF2-40B4-BE49-F238E27FC236}">
                <a16:creationId xmlns:a16="http://schemas.microsoft.com/office/drawing/2014/main" xmlns="" id="{7C5F113E-511B-48DA-969D-E50072DAD7EC}"/>
              </a:ext>
            </a:extLst>
          </p:cNvPr>
          <p:cNvSpPr txBox="1"/>
          <p:nvPr/>
        </p:nvSpPr>
        <p:spPr>
          <a:xfrm>
            <a:off x="1346858" y="832152"/>
            <a:ext cx="9024938" cy="1002436"/>
          </a:xfrm>
          <a:prstGeom prst="rect">
            <a:avLst/>
          </a:prstGeom>
          <a:noFill/>
        </p:spPr>
        <p:txBody>
          <a:bodyPr wrap="square" lIns="90248" tIns="45124" rIns="90248" bIns="45124" rtlCol="0">
            <a:spAutoFit/>
          </a:bodyPr>
          <a:lstStyle/>
          <a:p>
            <a:pPr algn="ctr"/>
            <a:r>
              <a:rPr lang="en-US" sz="3553" b="1" dirty="0" err="1">
                <a:ln w="0"/>
                <a:solidFill>
                  <a:schemeClr val="tx1">
                    <a:lumMod val="95000"/>
                    <a:lumOff val="5000"/>
                  </a:schemeClr>
                </a:solidFill>
                <a:effectLst>
                  <a:outerShdw blurRad="38100" dist="25400" dir="5400000" algn="ctr" rotWithShape="0">
                    <a:srgbClr val="6E747A">
                      <a:alpha val="43000"/>
                    </a:srgbClr>
                  </a:outerShdw>
                </a:effectLst>
                <a:latin typeface="Times New Roman" pitchFamily="18" charset="0"/>
                <a:cs typeface="Times New Roman" pitchFamily="18" charset="0"/>
              </a:rPr>
              <a:t>Thứ</a:t>
            </a:r>
            <a:r>
              <a:rPr lang="en-US" sz="3553" b="1" dirty="0">
                <a:ln w="0"/>
                <a:solidFill>
                  <a:schemeClr val="tx1">
                    <a:lumMod val="95000"/>
                    <a:lumOff val="5000"/>
                  </a:schemeClr>
                </a:solidFill>
                <a:effectLst>
                  <a:outerShdw blurRad="38100" dist="25400" dir="5400000" algn="ctr" rotWithShape="0">
                    <a:srgbClr val="6E747A">
                      <a:alpha val="43000"/>
                    </a:srgbClr>
                  </a:outerShdw>
                </a:effectLst>
                <a:latin typeface="Times New Roman" pitchFamily="18" charset="0"/>
                <a:cs typeface="Times New Roman" pitchFamily="18" charset="0"/>
              </a:rPr>
              <a:t> Ba </a:t>
            </a:r>
            <a:r>
              <a:rPr lang="en-US" sz="3553" b="1" dirty="0" err="1">
                <a:ln w="0"/>
                <a:solidFill>
                  <a:schemeClr val="tx1">
                    <a:lumMod val="95000"/>
                    <a:lumOff val="5000"/>
                  </a:schemeClr>
                </a:solidFill>
                <a:effectLst>
                  <a:outerShdw blurRad="38100" dist="25400" dir="5400000" algn="ctr" rotWithShape="0">
                    <a:srgbClr val="6E747A">
                      <a:alpha val="43000"/>
                    </a:srgbClr>
                  </a:outerShdw>
                </a:effectLst>
                <a:latin typeface="Times New Roman" pitchFamily="18" charset="0"/>
                <a:cs typeface="Times New Roman" pitchFamily="18" charset="0"/>
              </a:rPr>
              <a:t>ngày</a:t>
            </a:r>
            <a:r>
              <a:rPr lang="en-US" sz="3553" b="1" dirty="0">
                <a:ln w="0"/>
                <a:solidFill>
                  <a:schemeClr val="tx1">
                    <a:lumMod val="95000"/>
                    <a:lumOff val="5000"/>
                  </a:schemeClr>
                </a:solidFill>
                <a:effectLst>
                  <a:outerShdw blurRad="38100" dist="25400" dir="5400000" algn="ctr" rotWithShape="0">
                    <a:srgbClr val="6E747A">
                      <a:alpha val="43000"/>
                    </a:srgbClr>
                  </a:outerShdw>
                </a:effectLst>
                <a:latin typeface="Times New Roman" pitchFamily="18" charset="0"/>
                <a:cs typeface="Times New Roman" pitchFamily="18" charset="0"/>
              </a:rPr>
              <a:t> 14 </a:t>
            </a:r>
            <a:r>
              <a:rPr lang="en-US" sz="3553" b="1" dirty="0" err="1">
                <a:ln w="0"/>
                <a:solidFill>
                  <a:schemeClr val="tx1">
                    <a:lumMod val="95000"/>
                    <a:lumOff val="5000"/>
                  </a:schemeClr>
                </a:solidFill>
                <a:effectLst>
                  <a:outerShdw blurRad="38100" dist="25400" dir="5400000" algn="ctr" rotWithShape="0">
                    <a:srgbClr val="6E747A">
                      <a:alpha val="43000"/>
                    </a:srgbClr>
                  </a:outerShdw>
                </a:effectLst>
                <a:latin typeface="Times New Roman" pitchFamily="18" charset="0"/>
                <a:cs typeface="Times New Roman" pitchFamily="18" charset="0"/>
              </a:rPr>
              <a:t>tháng</a:t>
            </a:r>
            <a:r>
              <a:rPr lang="en-US" sz="3553" b="1" dirty="0">
                <a:ln w="0"/>
                <a:solidFill>
                  <a:schemeClr val="tx1">
                    <a:lumMod val="95000"/>
                    <a:lumOff val="5000"/>
                  </a:schemeClr>
                </a:solidFill>
                <a:effectLst>
                  <a:outerShdw blurRad="38100" dist="25400" dir="5400000" algn="ctr" rotWithShape="0">
                    <a:srgbClr val="6E747A">
                      <a:alpha val="43000"/>
                    </a:srgbClr>
                  </a:outerShdw>
                </a:effectLst>
                <a:latin typeface="Times New Roman" pitchFamily="18" charset="0"/>
                <a:cs typeface="Times New Roman" pitchFamily="18" charset="0"/>
              </a:rPr>
              <a:t> 12 </a:t>
            </a:r>
            <a:r>
              <a:rPr lang="en-US" sz="3553" b="1" dirty="0" err="1">
                <a:ln w="0"/>
                <a:solidFill>
                  <a:schemeClr val="tx1">
                    <a:lumMod val="95000"/>
                    <a:lumOff val="5000"/>
                  </a:schemeClr>
                </a:solidFill>
                <a:effectLst>
                  <a:outerShdw blurRad="38100" dist="25400" dir="5400000" algn="ctr" rotWithShape="0">
                    <a:srgbClr val="6E747A">
                      <a:alpha val="43000"/>
                    </a:srgbClr>
                  </a:outerShdw>
                </a:effectLst>
                <a:latin typeface="Times New Roman" pitchFamily="18" charset="0"/>
                <a:cs typeface="Times New Roman" pitchFamily="18" charset="0"/>
              </a:rPr>
              <a:t>năm</a:t>
            </a:r>
            <a:r>
              <a:rPr lang="en-US" sz="3553" b="1" dirty="0">
                <a:ln w="0"/>
                <a:solidFill>
                  <a:schemeClr val="tx1">
                    <a:lumMod val="95000"/>
                    <a:lumOff val="5000"/>
                  </a:schemeClr>
                </a:solidFill>
                <a:effectLst>
                  <a:outerShdw blurRad="38100" dist="25400" dir="5400000" algn="ctr" rotWithShape="0">
                    <a:srgbClr val="6E747A">
                      <a:alpha val="43000"/>
                    </a:srgbClr>
                  </a:outerShdw>
                </a:effectLst>
                <a:latin typeface="Times New Roman" pitchFamily="18" charset="0"/>
                <a:cs typeface="Times New Roman" pitchFamily="18" charset="0"/>
              </a:rPr>
              <a:t> 2021</a:t>
            </a:r>
          </a:p>
          <a:p>
            <a:pPr algn="ctr"/>
            <a:endParaRPr lang="en-US" sz="2369" b="1" dirty="0">
              <a:ln w="0"/>
              <a:solidFill>
                <a:schemeClr val="tx1">
                  <a:lumMod val="95000"/>
                  <a:lumOff val="5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17999C1E-1215-4D02-83C0-9BDD0372520B}"/>
              </a:ext>
            </a:extLst>
          </p:cNvPr>
          <p:cNvSpPr txBox="1"/>
          <p:nvPr/>
        </p:nvSpPr>
        <p:spPr>
          <a:xfrm>
            <a:off x="2114911" y="1558427"/>
            <a:ext cx="7488832" cy="1196033"/>
          </a:xfrm>
          <a:prstGeom prst="rect">
            <a:avLst/>
          </a:prstGeom>
          <a:noFill/>
        </p:spPr>
        <p:txBody>
          <a:bodyPr wrap="square">
            <a:spAutoFit/>
          </a:bodyPr>
          <a:lstStyle/>
          <a:p>
            <a:pPr algn="ctr" defTabSz="675103" fontAlgn="base">
              <a:spcBef>
                <a:spcPct val="0"/>
              </a:spcBef>
              <a:spcAft>
                <a:spcPct val="0"/>
              </a:spcAft>
              <a:defRPr/>
            </a:pPr>
            <a:endParaRPr lang="en-US" sz="1772" b="1" dirty="0">
              <a:solidFill>
                <a:srgbClr val="002060"/>
              </a:solidFill>
              <a:effectLst>
                <a:outerShdw blurRad="38100" dist="38100" dir="2700000" algn="tl">
                  <a:srgbClr val="000000">
                    <a:alpha val="43137"/>
                  </a:srgbClr>
                </a:outerShdw>
              </a:effectLst>
              <a:latin typeface="VNI-Avo" pitchFamily="2" charset="0"/>
              <a:ea typeface="宋体"/>
              <a:cs typeface="Times New Roman" panose="02020603050405020304" pitchFamily="18" charset="0"/>
            </a:endParaRPr>
          </a:p>
          <a:p>
            <a:pPr algn="ctr" defTabSz="675103" fontAlgn="base">
              <a:spcBef>
                <a:spcPct val="0"/>
              </a:spcBef>
              <a:spcAft>
                <a:spcPct val="0"/>
              </a:spcAft>
              <a:defRPr/>
            </a:pPr>
            <a:r>
              <a:rPr lang="en-US" sz="5400" b="1" dirty="0">
                <a:solidFill>
                  <a:srgbClr val="FF0000"/>
                </a:solidFill>
                <a:effectLst>
                  <a:outerShdw blurRad="38100" dist="38100" dir="2700000" algn="tl">
                    <a:srgbClr val="000000">
                      <a:alpha val="43137"/>
                    </a:srgbClr>
                  </a:outerShdw>
                </a:effectLst>
                <a:latin typeface="VNI-Avo" pitchFamily="2" charset="0"/>
                <a:ea typeface="宋体"/>
                <a:cs typeface="Times New Roman" panose="02020603050405020304" pitchFamily="18" charset="0"/>
              </a:rPr>
              <a:t>MOÂN TIEÁNG VIEÄT</a:t>
            </a:r>
          </a:p>
        </p:txBody>
      </p:sp>
    </p:spTree>
    <p:extLst>
      <p:ext uri="{BB962C8B-B14F-4D97-AF65-F5344CB8AC3E}">
        <p14:creationId xmlns:p14="http://schemas.microsoft.com/office/powerpoint/2010/main" val="191747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2.87599E-6 1.80113E-6 L 2.87599E-6 -0.07223 " pathEditMode="relative" rAng="0" ptsTypes="AA">
                                      <p:cBhvr>
                                        <p:cTn id="6" dur="250" accel="50000" decel="50000" autoRev="1" fill="hold">
                                          <p:stCondLst>
                                            <p:cond delay="0"/>
                                          </p:stCondLst>
                                        </p:cTn>
                                        <p:tgtEl>
                                          <p:spTgt spid="6">
                                            <p:txEl>
                                              <p:pRg st="1" end="1"/>
                                            </p:txEl>
                                          </p:spTgt>
                                        </p:tgtEl>
                                        <p:attrNameLst>
                                          <p:attrName>ppt_x</p:attrName>
                                          <p:attrName>ppt_y</p:attrName>
                                        </p:attrNameLst>
                                      </p:cBhvr>
                                      <p:rCtr x="0" y="-3612"/>
                                    </p:animMotion>
                                    <p:animRot by="1500000">
                                      <p:cBhvr>
                                        <p:cTn id="7" dur="125" fill="hold">
                                          <p:stCondLst>
                                            <p:cond delay="0"/>
                                          </p:stCondLst>
                                        </p:cTn>
                                        <p:tgtEl>
                                          <p:spTgt spid="6">
                                            <p:txEl>
                                              <p:pRg st="1" end="1"/>
                                            </p:txEl>
                                          </p:spTgt>
                                        </p:tgtEl>
                                        <p:attrNameLst>
                                          <p:attrName>r</p:attrName>
                                        </p:attrNameLst>
                                      </p:cBhvr>
                                    </p:animRot>
                                    <p:animRot by="-1500000">
                                      <p:cBhvr>
                                        <p:cTn id="8" dur="125" fill="hold">
                                          <p:stCondLst>
                                            <p:cond delay="125"/>
                                          </p:stCondLst>
                                        </p:cTn>
                                        <p:tgtEl>
                                          <p:spTgt spid="6">
                                            <p:txEl>
                                              <p:pRg st="1" end="1"/>
                                            </p:txEl>
                                          </p:spTgt>
                                        </p:tgtEl>
                                        <p:attrNameLst>
                                          <p:attrName>r</p:attrName>
                                        </p:attrNameLst>
                                      </p:cBhvr>
                                    </p:animRot>
                                    <p:animRot by="-1500000">
                                      <p:cBhvr>
                                        <p:cTn id="9" dur="125" fill="hold">
                                          <p:stCondLst>
                                            <p:cond delay="250"/>
                                          </p:stCondLst>
                                        </p:cTn>
                                        <p:tgtEl>
                                          <p:spTgt spid="6">
                                            <p:txEl>
                                              <p:pRg st="1" end="1"/>
                                            </p:txEl>
                                          </p:spTgt>
                                        </p:tgtEl>
                                        <p:attrNameLst>
                                          <p:attrName>r</p:attrName>
                                        </p:attrNameLst>
                                      </p:cBhvr>
                                    </p:animRot>
                                    <p:animRot by="1500000">
                                      <p:cBhvr>
                                        <p:cTn id="10" dur="125" fill="hold">
                                          <p:stCondLst>
                                            <p:cond delay="375"/>
                                          </p:stCondLst>
                                        </p:cTn>
                                        <p:tgtEl>
                                          <p:spTgt spid="6">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xmlns="" id="{08837858-5DEC-49D5-9D07-8280BC368A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Rounded Rectangle 4">
            <a:extLst>
              <a:ext uri="{FF2B5EF4-FFF2-40B4-BE49-F238E27FC236}">
                <a16:creationId xmlns:a16="http://schemas.microsoft.com/office/drawing/2014/main" xmlns="" id="{C2C18A8F-8C92-4BA8-8DE2-3F4329425581}"/>
              </a:ext>
            </a:extLst>
          </p:cNvPr>
          <p:cNvSpPr/>
          <p:nvPr/>
        </p:nvSpPr>
        <p:spPr>
          <a:xfrm>
            <a:off x="8755856" y="2030582"/>
            <a:ext cx="2468613" cy="808690"/>
          </a:xfrm>
          <a:prstGeom prst="roundRect">
            <a:avLst/>
          </a:prstGeom>
          <a:solidFill>
            <a:srgbClr val="FFFFFF"/>
          </a:solidFill>
          <a:ln w="25400" cap="flat" cmpd="sng" algn="ctr">
            <a:solidFill>
              <a:srgbClr val="FF9933"/>
            </a:solidFill>
            <a:prstDash val="solid"/>
          </a:ln>
          <a:effectLst/>
        </p:spPr>
        <p:txBody>
          <a:bodyPr rtlCol="0" anchor="ctr"/>
          <a:lstStyle/>
          <a:p>
            <a:pPr algn="ctr" defTabSz="685753">
              <a:buClr>
                <a:srgbClr val="000000"/>
              </a:buClr>
              <a:defRPr/>
            </a:pPr>
            <a:r>
              <a:rPr lang="en-US" sz="4400" kern="0" dirty="0" err="1">
                <a:solidFill>
                  <a:srgbClr val="000000"/>
                </a:solidFill>
                <a:latin typeface="Arial-SGK-TV" pitchFamily="2" charset="0"/>
                <a:cs typeface="Arial-SGK-TV" pitchFamily="2" charset="0"/>
                <a:sym typeface="Arial"/>
              </a:rPr>
              <a:t>têm</a:t>
            </a:r>
            <a:r>
              <a:rPr lang="en-US" sz="4400" kern="0" dirty="0">
                <a:solidFill>
                  <a:srgbClr val="000000"/>
                </a:solidFill>
                <a:latin typeface="Arial-SGK-TV" pitchFamily="2" charset="0"/>
                <a:cs typeface="Arial-SGK-TV" pitchFamily="2" charset="0"/>
                <a:sym typeface="Arial"/>
              </a:rPr>
              <a:t> </a:t>
            </a:r>
            <a:r>
              <a:rPr lang="en-US" sz="4400" kern="0" dirty="0" err="1">
                <a:solidFill>
                  <a:srgbClr val="000000"/>
                </a:solidFill>
                <a:latin typeface="Arial-SGK-TV" pitchFamily="2" charset="0"/>
                <a:cs typeface="Arial-SGK-TV" pitchFamily="2" charset="0"/>
                <a:sym typeface="Arial"/>
              </a:rPr>
              <a:t>trầu</a:t>
            </a:r>
            <a:endParaRPr lang="en-US" sz="4400" kern="0" dirty="0">
              <a:solidFill>
                <a:srgbClr val="000000"/>
              </a:solidFill>
              <a:latin typeface="Arial-SGK-TV" pitchFamily="2" charset="0"/>
              <a:cs typeface="Arial-SGK-TV" pitchFamily="2" charset="0"/>
              <a:sym typeface="Arial"/>
            </a:endParaRPr>
          </a:p>
        </p:txBody>
      </p:sp>
      <p:sp>
        <p:nvSpPr>
          <p:cNvPr id="7" name="Rounded Rectangle 4">
            <a:extLst>
              <a:ext uri="{FF2B5EF4-FFF2-40B4-BE49-F238E27FC236}">
                <a16:creationId xmlns:a16="http://schemas.microsoft.com/office/drawing/2014/main" xmlns="" id="{613E812A-5075-4186-A25E-AA76C87D5852}"/>
              </a:ext>
            </a:extLst>
          </p:cNvPr>
          <p:cNvSpPr/>
          <p:nvPr/>
        </p:nvSpPr>
        <p:spPr>
          <a:xfrm>
            <a:off x="8479020" y="4570160"/>
            <a:ext cx="2468613" cy="808690"/>
          </a:xfrm>
          <a:prstGeom prst="roundRect">
            <a:avLst/>
          </a:prstGeom>
          <a:solidFill>
            <a:srgbClr val="FFFFFF"/>
          </a:solidFill>
          <a:ln w="25400" cap="flat" cmpd="sng" algn="ctr">
            <a:solidFill>
              <a:srgbClr val="FF9933"/>
            </a:solidFill>
            <a:prstDash val="solid"/>
          </a:ln>
          <a:effectLst/>
        </p:spPr>
        <p:txBody>
          <a:bodyPr rtlCol="0" anchor="ctr"/>
          <a:lstStyle/>
          <a:p>
            <a:pPr algn="ctr" defTabSz="685753">
              <a:buClr>
                <a:srgbClr val="000000"/>
              </a:buClr>
              <a:defRPr/>
            </a:pPr>
            <a:r>
              <a:rPr lang="en-US" sz="4400" kern="0" dirty="0" err="1">
                <a:solidFill>
                  <a:srgbClr val="000000"/>
                </a:solidFill>
                <a:latin typeface="Arial-SGK-TV" pitchFamily="2" charset="0"/>
                <a:cs typeface="Arial-SGK-TV" pitchFamily="2" charset="0"/>
                <a:sym typeface="Arial"/>
              </a:rPr>
              <a:t>tấm</a:t>
            </a:r>
            <a:r>
              <a:rPr lang="en-US" sz="4400" kern="0" dirty="0">
                <a:solidFill>
                  <a:srgbClr val="000000"/>
                </a:solidFill>
                <a:latin typeface="Arial-SGK-TV" pitchFamily="2" charset="0"/>
                <a:cs typeface="Arial-SGK-TV" pitchFamily="2" charset="0"/>
                <a:sym typeface="Arial"/>
              </a:rPr>
              <a:t> </a:t>
            </a:r>
            <a:r>
              <a:rPr lang="en-US" sz="4400" kern="0" dirty="0" err="1">
                <a:solidFill>
                  <a:srgbClr val="000000"/>
                </a:solidFill>
                <a:latin typeface="Arial-SGK-TV" pitchFamily="2" charset="0"/>
                <a:cs typeface="Arial-SGK-TV" pitchFamily="2" charset="0"/>
                <a:sym typeface="Arial"/>
              </a:rPr>
              <a:t>nệm</a:t>
            </a:r>
            <a:endParaRPr lang="en-US" sz="4400" kern="0" dirty="0">
              <a:solidFill>
                <a:srgbClr val="000000"/>
              </a:solidFill>
              <a:latin typeface="Arial-SGK-TV" pitchFamily="2" charset="0"/>
              <a:cs typeface="Arial-SGK-TV" pitchFamily="2" charset="0"/>
              <a:sym typeface="Arial"/>
            </a:endParaRPr>
          </a:p>
        </p:txBody>
      </p:sp>
      <p:sp>
        <p:nvSpPr>
          <p:cNvPr id="8" name="Rounded Rectangle 4">
            <a:extLst>
              <a:ext uri="{FF2B5EF4-FFF2-40B4-BE49-F238E27FC236}">
                <a16:creationId xmlns:a16="http://schemas.microsoft.com/office/drawing/2014/main" xmlns="" id="{6D2ADA42-DE80-4237-B77B-A7D0B6CE99B9}"/>
              </a:ext>
            </a:extLst>
          </p:cNvPr>
          <p:cNvSpPr/>
          <p:nvPr/>
        </p:nvSpPr>
        <p:spPr>
          <a:xfrm>
            <a:off x="710815" y="3429000"/>
            <a:ext cx="2695116" cy="771128"/>
          </a:xfrm>
          <a:prstGeom prst="roundRect">
            <a:avLst/>
          </a:prstGeom>
          <a:solidFill>
            <a:srgbClr val="FFFFFF"/>
          </a:solidFill>
          <a:ln w="25400" cap="flat" cmpd="sng" algn="ctr">
            <a:solidFill>
              <a:srgbClr val="FF9933"/>
            </a:solidFill>
            <a:prstDash val="solid"/>
          </a:ln>
          <a:effectLst/>
        </p:spPr>
        <p:txBody>
          <a:bodyPr rtlCol="0" anchor="ctr"/>
          <a:lstStyle/>
          <a:p>
            <a:pPr algn="ctr" defTabSz="685753">
              <a:buClr>
                <a:srgbClr val="000000"/>
              </a:buClr>
              <a:defRPr/>
            </a:pPr>
            <a:r>
              <a:rPr lang="en-US" sz="4400" kern="0" dirty="0" err="1">
                <a:solidFill>
                  <a:srgbClr val="000000"/>
                </a:solidFill>
                <a:latin typeface="Arial-SGK-TV" pitchFamily="2" charset="0"/>
                <a:cs typeface="Arial-SGK-TV" pitchFamily="2" charset="0"/>
                <a:sym typeface="Arial"/>
              </a:rPr>
              <a:t>thềm</a:t>
            </a:r>
            <a:r>
              <a:rPr lang="en-US" sz="4400" kern="0" dirty="0">
                <a:solidFill>
                  <a:srgbClr val="000000"/>
                </a:solidFill>
                <a:latin typeface="Arial-SGK-TV" pitchFamily="2" charset="0"/>
                <a:cs typeface="Arial-SGK-TV" pitchFamily="2" charset="0"/>
                <a:sym typeface="Arial"/>
              </a:rPr>
              <a:t> </a:t>
            </a:r>
            <a:r>
              <a:rPr lang="en-US" sz="4400" kern="0" dirty="0" err="1">
                <a:solidFill>
                  <a:srgbClr val="000000"/>
                </a:solidFill>
                <a:latin typeface="Arial-SGK-TV" pitchFamily="2" charset="0"/>
                <a:cs typeface="Arial-SGK-TV" pitchFamily="2" charset="0"/>
                <a:sym typeface="Arial"/>
              </a:rPr>
              <a:t>nhà</a:t>
            </a:r>
            <a:endParaRPr lang="en-US" sz="4400" kern="0" dirty="0">
              <a:solidFill>
                <a:srgbClr val="000000"/>
              </a:solidFill>
              <a:latin typeface="Arial-SGK-TV" pitchFamily="2" charset="0"/>
              <a:cs typeface="Arial-SGK-TV" pitchFamily="2" charset="0"/>
              <a:sym typeface="Arial"/>
            </a:endParaRPr>
          </a:p>
        </p:txBody>
      </p:sp>
      <p:sp>
        <p:nvSpPr>
          <p:cNvPr id="9" name="Rounded Rectangle 4">
            <a:extLst>
              <a:ext uri="{FF2B5EF4-FFF2-40B4-BE49-F238E27FC236}">
                <a16:creationId xmlns:a16="http://schemas.microsoft.com/office/drawing/2014/main" xmlns="" id="{9CACA7E6-D90A-4AA5-B163-388ECC70A2DC}"/>
              </a:ext>
            </a:extLst>
          </p:cNvPr>
          <p:cNvSpPr/>
          <p:nvPr/>
        </p:nvSpPr>
        <p:spPr>
          <a:xfrm>
            <a:off x="5207313" y="2489032"/>
            <a:ext cx="2049164" cy="682007"/>
          </a:xfrm>
          <a:prstGeom prst="roundRect">
            <a:avLst/>
          </a:prstGeom>
          <a:solidFill>
            <a:srgbClr val="FFFFFF"/>
          </a:solidFill>
          <a:ln w="25400" cap="flat" cmpd="sng" algn="ctr">
            <a:solidFill>
              <a:srgbClr val="FF9933"/>
            </a:solidFill>
            <a:prstDash val="solid"/>
          </a:ln>
          <a:effectLst/>
        </p:spPr>
        <p:txBody>
          <a:bodyPr rtlCol="0" anchor="ctr"/>
          <a:lstStyle/>
          <a:p>
            <a:pPr algn="ctr" defTabSz="685753">
              <a:buClr>
                <a:srgbClr val="000000"/>
              </a:buClr>
              <a:defRPr/>
            </a:pPr>
            <a:r>
              <a:rPr lang="en-US" sz="4400" kern="0" dirty="0" err="1">
                <a:solidFill>
                  <a:srgbClr val="000000"/>
                </a:solidFill>
                <a:latin typeface="Arial-SGK-TV" pitchFamily="2" charset="0"/>
                <a:cs typeface="Arial-SGK-TV" pitchFamily="2" charset="0"/>
                <a:sym typeface="Arial"/>
              </a:rPr>
              <a:t>nem</a:t>
            </a:r>
            <a:endParaRPr lang="en-US" sz="4400" kern="0" dirty="0">
              <a:solidFill>
                <a:srgbClr val="000000"/>
              </a:solidFill>
              <a:latin typeface="Arial-SGK-TV" pitchFamily="2" charset="0"/>
              <a:cs typeface="Arial-SGK-TV" pitchFamily="2" charset="0"/>
              <a:sym typeface="Arial"/>
            </a:endParaRPr>
          </a:p>
        </p:txBody>
      </p:sp>
      <p:sp>
        <p:nvSpPr>
          <p:cNvPr id="10" name="Rounded Rectangle 4">
            <a:extLst>
              <a:ext uri="{FF2B5EF4-FFF2-40B4-BE49-F238E27FC236}">
                <a16:creationId xmlns:a16="http://schemas.microsoft.com/office/drawing/2014/main" xmlns="" id="{5FA33268-C8D5-45AE-9908-90FBE468526A}"/>
              </a:ext>
            </a:extLst>
          </p:cNvPr>
          <p:cNvSpPr/>
          <p:nvPr/>
        </p:nvSpPr>
        <p:spPr>
          <a:xfrm>
            <a:off x="1497938" y="2484719"/>
            <a:ext cx="2416380" cy="771128"/>
          </a:xfrm>
          <a:prstGeom prst="roundRect">
            <a:avLst/>
          </a:prstGeom>
          <a:solidFill>
            <a:srgbClr val="FFFFFF"/>
          </a:solidFill>
          <a:ln w="25400" cap="flat" cmpd="sng" algn="ctr">
            <a:solidFill>
              <a:srgbClr val="FF9933"/>
            </a:solidFill>
            <a:prstDash val="solid"/>
          </a:ln>
          <a:effectLst/>
        </p:spPr>
        <p:txBody>
          <a:bodyPr rtlCol="0" anchor="ctr"/>
          <a:lstStyle/>
          <a:p>
            <a:pPr algn="ctr" defTabSz="685753">
              <a:buClr>
                <a:srgbClr val="000000"/>
              </a:buClr>
              <a:defRPr/>
            </a:pPr>
            <a:r>
              <a:rPr lang="en-US" sz="4400" kern="0" dirty="0" err="1">
                <a:solidFill>
                  <a:srgbClr val="000000"/>
                </a:solidFill>
                <a:latin typeface="Arial-SGK-TV" pitchFamily="2" charset="0"/>
                <a:cs typeface="Arial-SGK-TV" pitchFamily="2" charset="0"/>
                <a:sym typeface="Arial"/>
              </a:rPr>
              <a:t>giỏ</a:t>
            </a:r>
            <a:r>
              <a:rPr lang="en-US" sz="4400" kern="0" dirty="0">
                <a:solidFill>
                  <a:srgbClr val="000000"/>
                </a:solidFill>
                <a:latin typeface="Arial-SGK-TV" pitchFamily="2" charset="0"/>
                <a:cs typeface="Arial-SGK-TV" pitchFamily="2" charset="0"/>
                <a:sym typeface="Arial"/>
              </a:rPr>
              <a:t> </a:t>
            </a:r>
            <a:r>
              <a:rPr lang="en-US" sz="4400" kern="0" dirty="0" err="1">
                <a:solidFill>
                  <a:srgbClr val="000000"/>
                </a:solidFill>
                <a:latin typeface="Arial-SGK-TV" pitchFamily="2" charset="0"/>
                <a:cs typeface="Arial-SGK-TV" pitchFamily="2" charset="0"/>
                <a:sym typeface="Arial"/>
              </a:rPr>
              <a:t>đệm</a:t>
            </a:r>
            <a:endParaRPr lang="en-US" sz="4400" kern="0" dirty="0">
              <a:solidFill>
                <a:srgbClr val="000000"/>
              </a:solidFill>
              <a:latin typeface="Arial-SGK-TV" pitchFamily="2" charset="0"/>
              <a:cs typeface="Arial-SGK-TV" pitchFamily="2" charset="0"/>
              <a:sym typeface="Arial"/>
            </a:endParaRPr>
          </a:p>
        </p:txBody>
      </p:sp>
      <p:sp>
        <p:nvSpPr>
          <p:cNvPr id="11" name="Rounded Rectangle 4">
            <a:extLst>
              <a:ext uri="{FF2B5EF4-FFF2-40B4-BE49-F238E27FC236}">
                <a16:creationId xmlns:a16="http://schemas.microsoft.com/office/drawing/2014/main" xmlns="" id="{087F255B-9C09-435F-B92E-E4D3222FDDF8}"/>
              </a:ext>
            </a:extLst>
          </p:cNvPr>
          <p:cNvSpPr/>
          <p:nvPr/>
        </p:nvSpPr>
        <p:spPr>
          <a:xfrm>
            <a:off x="710815" y="3429000"/>
            <a:ext cx="2695116" cy="771128"/>
          </a:xfrm>
          <a:prstGeom prst="roundRect">
            <a:avLst/>
          </a:prstGeom>
          <a:solidFill>
            <a:srgbClr val="FFFFFF"/>
          </a:solidFill>
          <a:ln w="25400" cap="flat" cmpd="sng" algn="ctr">
            <a:solidFill>
              <a:srgbClr val="FF9933"/>
            </a:solidFill>
            <a:prstDash val="solid"/>
          </a:ln>
          <a:effectLst/>
        </p:spPr>
        <p:txBody>
          <a:bodyPr rtlCol="0" anchor="ctr"/>
          <a:lstStyle/>
          <a:p>
            <a:pPr algn="ctr" defTabSz="685753">
              <a:buClr>
                <a:srgbClr val="000000"/>
              </a:buClr>
              <a:defRPr/>
            </a:pPr>
            <a:r>
              <a:rPr lang="en-US" sz="4400" kern="0" dirty="0" err="1">
                <a:solidFill>
                  <a:srgbClr val="000000"/>
                </a:solidFill>
                <a:latin typeface="Times New Roman" pitchFamily="18" charset="0"/>
                <a:cs typeface="Times New Roman" pitchFamily="18" charset="0"/>
                <a:sym typeface="Arial"/>
              </a:rPr>
              <a:t>th</a:t>
            </a:r>
            <a:r>
              <a:rPr lang="en-US" sz="4400" kern="0" dirty="0" err="1">
                <a:solidFill>
                  <a:srgbClr val="FF0000"/>
                </a:solidFill>
                <a:latin typeface="Times New Roman" pitchFamily="18" charset="0"/>
                <a:cs typeface="Times New Roman" pitchFamily="18" charset="0"/>
                <a:sym typeface="Arial"/>
              </a:rPr>
              <a:t>ềm</a:t>
            </a:r>
            <a:r>
              <a:rPr lang="en-US" sz="4400" kern="0" dirty="0">
                <a:solidFill>
                  <a:srgbClr val="000000"/>
                </a:solidFill>
                <a:latin typeface="Times New Roman" pitchFamily="18" charset="0"/>
                <a:cs typeface="Times New Roman" pitchFamily="18" charset="0"/>
                <a:sym typeface="Arial"/>
              </a:rPr>
              <a:t> </a:t>
            </a:r>
            <a:r>
              <a:rPr lang="en-US" sz="4400" kern="0" dirty="0" err="1">
                <a:solidFill>
                  <a:schemeClr val="bg1"/>
                </a:solidFill>
                <a:latin typeface="Times New Roman" pitchFamily="18" charset="0"/>
                <a:cs typeface="Times New Roman" pitchFamily="18" charset="0"/>
                <a:sym typeface="Arial"/>
              </a:rPr>
              <a:t>nhà</a:t>
            </a:r>
            <a:endParaRPr lang="en-US" sz="4400" kern="0" dirty="0">
              <a:solidFill>
                <a:schemeClr val="bg1"/>
              </a:solidFill>
              <a:latin typeface="Times New Roman" pitchFamily="18" charset="0"/>
              <a:cs typeface="Times New Roman" pitchFamily="18" charset="0"/>
              <a:sym typeface="Arial"/>
            </a:endParaRPr>
          </a:p>
        </p:txBody>
      </p:sp>
      <p:sp>
        <p:nvSpPr>
          <p:cNvPr id="12" name="Rounded Rectangle 4">
            <a:extLst>
              <a:ext uri="{FF2B5EF4-FFF2-40B4-BE49-F238E27FC236}">
                <a16:creationId xmlns:a16="http://schemas.microsoft.com/office/drawing/2014/main" xmlns="" id="{B1011989-14AB-4A88-879E-D4CBB9F2B0E0}"/>
              </a:ext>
            </a:extLst>
          </p:cNvPr>
          <p:cNvSpPr/>
          <p:nvPr/>
        </p:nvSpPr>
        <p:spPr>
          <a:xfrm>
            <a:off x="1497938" y="2484719"/>
            <a:ext cx="2416380" cy="771128"/>
          </a:xfrm>
          <a:prstGeom prst="roundRect">
            <a:avLst/>
          </a:prstGeom>
          <a:solidFill>
            <a:srgbClr val="FFFFFF"/>
          </a:solidFill>
          <a:ln w="25400" cap="flat" cmpd="sng" algn="ctr">
            <a:solidFill>
              <a:srgbClr val="FF9933"/>
            </a:solidFill>
            <a:prstDash val="solid"/>
          </a:ln>
          <a:effectLst/>
        </p:spPr>
        <p:txBody>
          <a:bodyPr rtlCol="0" anchor="ctr"/>
          <a:lstStyle/>
          <a:p>
            <a:pPr algn="ctr" defTabSz="685753">
              <a:buClr>
                <a:srgbClr val="000000"/>
              </a:buClr>
              <a:defRPr/>
            </a:pPr>
            <a:r>
              <a:rPr lang="en-US" sz="4400" kern="0" dirty="0" err="1">
                <a:solidFill>
                  <a:schemeClr val="bg1"/>
                </a:solidFill>
                <a:latin typeface="Times New Roman" pitchFamily="18" charset="0"/>
                <a:cs typeface="Times New Roman" pitchFamily="18" charset="0"/>
                <a:sym typeface="Arial"/>
              </a:rPr>
              <a:t>giỏ</a:t>
            </a:r>
            <a:r>
              <a:rPr lang="en-US" sz="4400" kern="0" dirty="0">
                <a:solidFill>
                  <a:srgbClr val="000000"/>
                </a:solidFill>
                <a:latin typeface="Times New Roman" pitchFamily="18" charset="0"/>
                <a:cs typeface="Times New Roman" pitchFamily="18" charset="0"/>
                <a:sym typeface="Arial"/>
              </a:rPr>
              <a:t> </a:t>
            </a:r>
            <a:r>
              <a:rPr lang="en-US" sz="4400" kern="0" dirty="0" err="1">
                <a:solidFill>
                  <a:srgbClr val="000000"/>
                </a:solidFill>
                <a:latin typeface="Times New Roman" pitchFamily="18" charset="0"/>
                <a:cs typeface="Times New Roman" pitchFamily="18" charset="0"/>
                <a:sym typeface="Arial"/>
              </a:rPr>
              <a:t>đ</a:t>
            </a:r>
            <a:r>
              <a:rPr lang="en-US" sz="4400" kern="0" dirty="0" err="1">
                <a:solidFill>
                  <a:srgbClr val="FF0000"/>
                </a:solidFill>
                <a:latin typeface="Times New Roman" pitchFamily="18" charset="0"/>
                <a:cs typeface="Times New Roman" pitchFamily="18" charset="0"/>
                <a:sym typeface="Arial"/>
              </a:rPr>
              <a:t>ệm</a:t>
            </a:r>
            <a:endParaRPr lang="en-US" sz="4400" kern="0" dirty="0">
              <a:solidFill>
                <a:srgbClr val="FF0000"/>
              </a:solidFill>
              <a:latin typeface="Times New Roman" pitchFamily="18" charset="0"/>
              <a:cs typeface="Times New Roman" pitchFamily="18" charset="0"/>
              <a:sym typeface="Arial"/>
            </a:endParaRPr>
          </a:p>
        </p:txBody>
      </p:sp>
      <p:sp>
        <p:nvSpPr>
          <p:cNvPr id="13" name="Rounded Rectangle 4">
            <a:extLst>
              <a:ext uri="{FF2B5EF4-FFF2-40B4-BE49-F238E27FC236}">
                <a16:creationId xmlns:a16="http://schemas.microsoft.com/office/drawing/2014/main" xmlns="" id="{FD2F479F-98BA-472A-A03F-8D72F18E610D}"/>
              </a:ext>
            </a:extLst>
          </p:cNvPr>
          <p:cNvSpPr/>
          <p:nvPr/>
        </p:nvSpPr>
        <p:spPr>
          <a:xfrm>
            <a:off x="5185422" y="2484538"/>
            <a:ext cx="2049164" cy="682007"/>
          </a:xfrm>
          <a:prstGeom prst="roundRect">
            <a:avLst/>
          </a:prstGeom>
          <a:solidFill>
            <a:srgbClr val="FFFFFF"/>
          </a:solidFill>
          <a:ln w="25400" cap="flat" cmpd="sng" algn="ctr">
            <a:solidFill>
              <a:srgbClr val="FF9933"/>
            </a:solidFill>
            <a:prstDash val="solid"/>
          </a:ln>
          <a:effectLst/>
        </p:spPr>
        <p:txBody>
          <a:bodyPr rtlCol="0" anchor="ctr"/>
          <a:lstStyle/>
          <a:p>
            <a:pPr algn="ctr" defTabSz="685753">
              <a:buClr>
                <a:srgbClr val="000000"/>
              </a:buClr>
              <a:defRPr/>
            </a:pPr>
            <a:r>
              <a:rPr lang="en-US" sz="4400" kern="0" dirty="0" err="1">
                <a:solidFill>
                  <a:srgbClr val="000000"/>
                </a:solidFill>
                <a:latin typeface="Times New Roman" pitchFamily="18" charset="0"/>
                <a:cs typeface="Times New Roman" pitchFamily="18" charset="0"/>
                <a:sym typeface="Arial"/>
              </a:rPr>
              <a:t>n</a:t>
            </a:r>
            <a:r>
              <a:rPr lang="en-US" sz="4400" kern="0" dirty="0" err="1">
                <a:solidFill>
                  <a:srgbClr val="FF0000"/>
                </a:solidFill>
                <a:latin typeface="Times New Roman" pitchFamily="18" charset="0"/>
                <a:cs typeface="Times New Roman" pitchFamily="18" charset="0"/>
                <a:sym typeface="Arial"/>
              </a:rPr>
              <a:t>em</a:t>
            </a:r>
            <a:endParaRPr lang="en-US" sz="4400" kern="0" dirty="0">
              <a:solidFill>
                <a:srgbClr val="FF0000"/>
              </a:solidFill>
              <a:latin typeface="Times New Roman" pitchFamily="18" charset="0"/>
              <a:cs typeface="Times New Roman" pitchFamily="18" charset="0"/>
              <a:sym typeface="Arial"/>
            </a:endParaRPr>
          </a:p>
        </p:txBody>
      </p:sp>
      <p:sp>
        <p:nvSpPr>
          <p:cNvPr id="14" name="Rounded Rectangle 4">
            <a:extLst>
              <a:ext uri="{FF2B5EF4-FFF2-40B4-BE49-F238E27FC236}">
                <a16:creationId xmlns:a16="http://schemas.microsoft.com/office/drawing/2014/main" xmlns="" id="{C33A52B4-55D1-4795-AC8D-EDAFEEA35B54}"/>
              </a:ext>
            </a:extLst>
          </p:cNvPr>
          <p:cNvSpPr/>
          <p:nvPr/>
        </p:nvSpPr>
        <p:spPr>
          <a:xfrm>
            <a:off x="8777747" y="2030582"/>
            <a:ext cx="2468613" cy="808690"/>
          </a:xfrm>
          <a:prstGeom prst="roundRect">
            <a:avLst/>
          </a:prstGeom>
          <a:solidFill>
            <a:srgbClr val="FFFFFF"/>
          </a:solidFill>
          <a:ln w="25400" cap="flat" cmpd="sng" algn="ctr">
            <a:solidFill>
              <a:srgbClr val="FF9933"/>
            </a:solidFill>
            <a:prstDash val="solid"/>
          </a:ln>
          <a:effectLst/>
        </p:spPr>
        <p:txBody>
          <a:bodyPr rtlCol="0" anchor="ctr"/>
          <a:lstStyle/>
          <a:p>
            <a:pPr algn="ctr" defTabSz="685753">
              <a:buClr>
                <a:srgbClr val="000000"/>
              </a:buClr>
              <a:defRPr/>
            </a:pPr>
            <a:r>
              <a:rPr lang="en-US" sz="4400" kern="0" dirty="0" err="1">
                <a:solidFill>
                  <a:srgbClr val="000000"/>
                </a:solidFill>
                <a:latin typeface="Times New Roman" pitchFamily="18" charset="0"/>
                <a:cs typeface="Times New Roman" pitchFamily="18" charset="0"/>
                <a:sym typeface="Arial"/>
              </a:rPr>
              <a:t>t</a:t>
            </a:r>
            <a:r>
              <a:rPr lang="en-US" sz="4400" kern="0" dirty="0" err="1">
                <a:solidFill>
                  <a:srgbClr val="FF0000"/>
                </a:solidFill>
                <a:latin typeface="Times New Roman" pitchFamily="18" charset="0"/>
                <a:cs typeface="Times New Roman" pitchFamily="18" charset="0"/>
                <a:sym typeface="Arial"/>
              </a:rPr>
              <a:t>êm</a:t>
            </a:r>
            <a:r>
              <a:rPr lang="en-US" sz="4400" kern="0" dirty="0">
                <a:solidFill>
                  <a:srgbClr val="000000"/>
                </a:solidFill>
                <a:latin typeface="Times New Roman" pitchFamily="18" charset="0"/>
                <a:cs typeface="Times New Roman" pitchFamily="18" charset="0"/>
                <a:sym typeface="Arial"/>
              </a:rPr>
              <a:t> </a:t>
            </a:r>
            <a:r>
              <a:rPr lang="en-US" sz="4400" kern="0" dirty="0" err="1">
                <a:solidFill>
                  <a:schemeClr val="bg1"/>
                </a:solidFill>
                <a:latin typeface="Times New Roman" pitchFamily="18" charset="0"/>
                <a:cs typeface="Times New Roman" pitchFamily="18" charset="0"/>
                <a:sym typeface="Arial"/>
              </a:rPr>
              <a:t>trầu</a:t>
            </a:r>
            <a:endParaRPr lang="en-US" sz="4400" kern="0" dirty="0">
              <a:solidFill>
                <a:schemeClr val="bg1"/>
              </a:solidFill>
              <a:latin typeface="Times New Roman" pitchFamily="18" charset="0"/>
              <a:cs typeface="Times New Roman" pitchFamily="18" charset="0"/>
              <a:sym typeface="Arial"/>
            </a:endParaRPr>
          </a:p>
        </p:txBody>
      </p:sp>
      <p:sp>
        <p:nvSpPr>
          <p:cNvPr id="15" name="Rounded Rectangle 4">
            <a:extLst>
              <a:ext uri="{FF2B5EF4-FFF2-40B4-BE49-F238E27FC236}">
                <a16:creationId xmlns:a16="http://schemas.microsoft.com/office/drawing/2014/main" xmlns="" id="{0491C1FC-7961-4CCD-B973-3FD94F964F9B}"/>
              </a:ext>
            </a:extLst>
          </p:cNvPr>
          <p:cNvSpPr/>
          <p:nvPr/>
        </p:nvSpPr>
        <p:spPr>
          <a:xfrm>
            <a:off x="8479019" y="4570160"/>
            <a:ext cx="2468613" cy="808690"/>
          </a:xfrm>
          <a:prstGeom prst="roundRect">
            <a:avLst/>
          </a:prstGeom>
          <a:solidFill>
            <a:srgbClr val="FFFFFF"/>
          </a:solidFill>
          <a:ln w="25400" cap="flat" cmpd="sng" algn="ctr">
            <a:solidFill>
              <a:srgbClr val="FF9933"/>
            </a:solidFill>
            <a:prstDash val="solid"/>
          </a:ln>
          <a:effectLst/>
        </p:spPr>
        <p:txBody>
          <a:bodyPr rtlCol="0" anchor="ctr"/>
          <a:lstStyle/>
          <a:p>
            <a:pPr algn="ctr" defTabSz="685753">
              <a:buClr>
                <a:srgbClr val="000000"/>
              </a:buClr>
              <a:defRPr/>
            </a:pPr>
            <a:r>
              <a:rPr lang="en-US" sz="4400" kern="0" dirty="0" err="1">
                <a:solidFill>
                  <a:schemeClr val="bg1"/>
                </a:solidFill>
                <a:latin typeface="Times New Roman" pitchFamily="18" charset="0"/>
                <a:cs typeface="Times New Roman" pitchFamily="18" charset="0"/>
                <a:sym typeface="Arial"/>
              </a:rPr>
              <a:t>tấm</a:t>
            </a:r>
            <a:r>
              <a:rPr lang="en-US" sz="4400" kern="0" dirty="0">
                <a:solidFill>
                  <a:srgbClr val="000000"/>
                </a:solidFill>
                <a:latin typeface="Times New Roman" pitchFamily="18" charset="0"/>
                <a:cs typeface="Times New Roman" pitchFamily="18" charset="0"/>
                <a:sym typeface="Arial"/>
              </a:rPr>
              <a:t> </a:t>
            </a:r>
            <a:r>
              <a:rPr lang="en-US" sz="4400" kern="0" dirty="0" err="1">
                <a:solidFill>
                  <a:srgbClr val="000000"/>
                </a:solidFill>
                <a:latin typeface="Times New Roman" pitchFamily="18" charset="0"/>
                <a:cs typeface="Times New Roman" pitchFamily="18" charset="0"/>
                <a:sym typeface="Arial"/>
              </a:rPr>
              <a:t>n</a:t>
            </a:r>
            <a:r>
              <a:rPr lang="en-US" sz="4400" kern="0" dirty="0" err="1">
                <a:solidFill>
                  <a:srgbClr val="FF0000"/>
                </a:solidFill>
                <a:latin typeface="Times New Roman" pitchFamily="18" charset="0"/>
                <a:cs typeface="Times New Roman" pitchFamily="18" charset="0"/>
                <a:sym typeface="Arial"/>
              </a:rPr>
              <a:t>ệm</a:t>
            </a:r>
            <a:endParaRPr lang="en-US" sz="4400" kern="0" dirty="0">
              <a:solidFill>
                <a:srgbClr val="FF0000"/>
              </a:solidFill>
              <a:latin typeface="Times New Roman" pitchFamily="18" charset="0"/>
              <a:cs typeface="Times New Roman" pitchFamily="18" charset="0"/>
              <a:sym typeface="Arial"/>
            </a:endParaRPr>
          </a:p>
        </p:txBody>
      </p:sp>
      <p:sp>
        <p:nvSpPr>
          <p:cNvPr id="2" name="Rectangle 1">
            <a:extLst>
              <a:ext uri="{FF2B5EF4-FFF2-40B4-BE49-F238E27FC236}">
                <a16:creationId xmlns:a16="http://schemas.microsoft.com/office/drawing/2014/main" xmlns="" id="{76CB7EE3-BFFA-482A-90DB-02C2A5AA33F8}"/>
              </a:ext>
            </a:extLst>
          </p:cNvPr>
          <p:cNvSpPr/>
          <p:nvPr/>
        </p:nvSpPr>
        <p:spPr>
          <a:xfrm>
            <a:off x="4908885" y="741145"/>
            <a:ext cx="3012708" cy="452388"/>
          </a:xfrm>
          <a:prstGeom prst="rect">
            <a:avLst/>
          </a:prstGeom>
          <a:solidFill>
            <a:srgbClr val="20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233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in)">
                                      <p:cBhvr>
                                        <p:cTn id="37" dur="2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ircle(in)">
                                      <p:cBhvr>
                                        <p:cTn id="42" dur="2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circle(in)">
                                      <p:cBhvr>
                                        <p:cTn id="47" dur="20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circle(in)">
                                      <p:cBhvr>
                                        <p:cTn id="52" dur="20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circle(in)">
                                      <p:cBhvr>
                                        <p:cTn id="57" dur="20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xit" presetSubtype="4" fill="hold" grpId="0" nodeType="clickEffect">
                                  <p:stCondLst>
                                    <p:cond delay="0"/>
                                  </p:stCondLst>
                                  <p:childTnLst>
                                    <p:animEffect transition="out" filter="wipe(down)">
                                      <p:cBhvr>
                                        <p:cTn id="61" dur="500"/>
                                        <p:tgtEl>
                                          <p:spTgt spid="2"/>
                                        </p:tgtEl>
                                      </p:cBhvr>
                                    </p:animEffect>
                                    <p:set>
                                      <p:cBhvr>
                                        <p:cTn id="6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xmlns="" id="{2B370651-CB10-436B-9C33-478BB3B1936E}"/>
              </a:ext>
            </a:extLst>
          </p:cNvPr>
          <p:cNvSpPr txBox="1"/>
          <p:nvPr/>
        </p:nvSpPr>
        <p:spPr>
          <a:xfrm>
            <a:off x="6603966" y="2945302"/>
            <a:ext cx="1279517" cy="830997"/>
          </a:xfrm>
          <a:prstGeom prst="rect">
            <a:avLst/>
          </a:prstGeom>
          <a:noFill/>
        </p:spPr>
        <p:txBody>
          <a:bodyPr wrap="none" rtlCol="0">
            <a:spAutoFit/>
          </a:bodyPr>
          <a:lstStyle/>
          <a:p>
            <a:r>
              <a:rPr lang="en-US" sz="4800">
                <a:latin typeface="Arial-Rounded" panose="020B0500000000000000" pitchFamily="34" charset="0"/>
                <a:ea typeface="Arial-Rounded" panose="020B0500000000000000" pitchFamily="34" charset="0"/>
                <a:cs typeface="Arial-Rounded" panose="020B0500000000000000" pitchFamily="34" charset="0"/>
              </a:rPr>
              <a:t>Đọc</a:t>
            </a:r>
            <a:endParaRPr lang="en-US" sz="48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 name="Kí hiệu sách - đọc">
            <a:extLst>
              <a:ext uri="{FF2B5EF4-FFF2-40B4-BE49-F238E27FC236}">
                <a16:creationId xmlns:a16="http://schemas.microsoft.com/office/drawing/2014/main" xmlns="" id="{5807792E-2D0F-43E5-A4CB-941A48B81F0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470754" y="2483019"/>
            <a:ext cx="1982441" cy="1950720"/>
          </a:xfrm>
          <a:prstGeom prst="rect">
            <a:avLst/>
          </a:prstGeom>
        </p:spPr>
      </p:pic>
    </p:spTree>
    <p:extLst>
      <p:ext uri="{BB962C8B-B14F-4D97-AF65-F5344CB8AC3E}">
        <p14:creationId xmlns:p14="http://schemas.microsoft.com/office/powerpoint/2010/main" val="3247516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75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75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750"/>
                                        <p:tgtEl>
                                          <p:spTgt spid="5">
                                            <p:txEl>
                                              <p:pRg st="0" end="0"/>
                                            </p:txEl>
                                          </p:spTgt>
                                        </p:tgtEl>
                                      </p:cBhvr>
                                    </p:animEffect>
                                  </p:childTnLst>
                                </p:cTn>
                              </p:par>
                            </p:childTnLst>
                          </p:cTn>
                        </p:par>
                        <p:par>
                          <p:cTn id="10" fill="hold">
                            <p:stCondLst>
                              <p:cond delay="900"/>
                            </p:stCondLst>
                            <p:childTnLst>
                              <p:par>
                                <p:cTn id="11" presetID="1" presetClass="entr" presetSubtype="0" fill="hold" grpId="1" nodeType="afterEffect">
                                  <p:stCondLst>
                                    <p:cond delay="0"/>
                                  </p:stCondLst>
                                  <p:iterate type="lt">
                                    <p:tmAbs val="500"/>
                                  </p:iterate>
                                  <p:childTnLst>
                                    <p:set>
                                      <p:cBhvr>
                                        <p:cTn id="12" dur="1" fill="hold">
                                          <p:stCondLst>
                                            <p:cond delay="749"/>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Kí hiệu sách - đọc">
            <a:extLst>
              <a:ext uri="{FF2B5EF4-FFF2-40B4-BE49-F238E27FC236}">
                <a16:creationId xmlns:a16="http://schemas.microsoft.com/office/drawing/2014/main" xmlns="" id="{81FAAED1-05F9-4773-B94E-2B7264D3BC9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42553" y="829327"/>
            <a:ext cx="524256" cy="515869"/>
          </a:xfrm>
          <a:prstGeom prst="rect">
            <a:avLst/>
          </a:prstGeom>
        </p:spPr>
      </p:pic>
      <p:sp>
        <p:nvSpPr>
          <p:cNvPr id="20" name="Rectangle 1">
            <a:extLst>
              <a:ext uri="{FF2B5EF4-FFF2-40B4-BE49-F238E27FC236}">
                <a16:creationId xmlns:a16="http://schemas.microsoft.com/office/drawing/2014/main" xmlns="" id="{34ADB948-632A-4B1C-937D-0C1338DDF62B}"/>
              </a:ext>
            </a:extLst>
          </p:cNvPr>
          <p:cNvSpPr/>
          <p:nvPr/>
        </p:nvSpPr>
        <p:spPr>
          <a:xfrm>
            <a:off x="2504007" y="1004064"/>
            <a:ext cx="7183996" cy="5225837"/>
          </a:xfrm>
          <a:prstGeom prst="rect">
            <a:avLst/>
          </a:prstGeom>
          <a:solidFill>
            <a:srgbClr val="FF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6387"/>
          </a:p>
        </p:txBody>
      </p:sp>
      <p:pic>
        <p:nvPicPr>
          <p:cNvPr id="21" name="Picture 1">
            <a:extLst>
              <a:ext uri="{FF2B5EF4-FFF2-40B4-BE49-F238E27FC236}">
                <a16:creationId xmlns:a16="http://schemas.microsoft.com/office/drawing/2014/main" xmlns="" id="{F2CC65A7-BE2A-4787-B5E5-1C91F1C58DD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029712" y="1402274"/>
            <a:ext cx="7028688" cy="4411925"/>
          </a:xfrm>
          <a:prstGeom prst="rect">
            <a:avLst/>
          </a:prstGeom>
        </p:spPr>
      </p:pic>
      <p:sp>
        <p:nvSpPr>
          <p:cNvPr id="11" name="TextBox 1">
            <a:extLst>
              <a:ext uri="{FF2B5EF4-FFF2-40B4-BE49-F238E27FC236}">
                <a16:creationId xmlns:a16="http://schemas.microsoft.com/office/drawing/2014/main" xmlns="" id="{638ADBB6-3C0F-421E-9709-0BC16283BD0E}"/>
              </a:ext>
            </a:extLst>
          </p:cNvPr>
          <p:cNvSpPr txBox="1"/>
          <p:nvPr/>
        </p:nvSpPr>
        <p:spPr>
          <a:xfrm>
            <a:off x="4044475" y="1542817"/>
            <a:ext cx="4103060" cy="1569660"/>
          </a:xfrm>
          <a:prstGeom prst="rect">
            <a:avLst/>
          </a:prstGeom>
          <a:noFill/>
          <a:ln>
            <a:noFill/>
          </a:ln>
        </p:spPr>
        <p:txBody>
          <a:bodyPr wrap="square" rtlCol="0">
            <a:spAutoFit/>
          </a:bodyPr>
          <a:lstStyle/>
          <a:p>
            <a:pPr algn="ctr" defTabSz="1219086">
              <a:buClr>
                <a:srgbClr val="000000"/>
              </a:buClr>
              <a:defRPr/>
            </a:pPr>
            <a:r>
              <a:rPr lang="en-US" sz="9600" kern="0" smtClean="0">
                <a:solidFill>
                  <a:srgbClr val="FF0000"/>
                </a:solidFill>
                <a:latin typeface="+mj-lt"/>
                <a:cs typeface="Arial-SGK-TV" pitchFamily="2" charset="0"/>
                <a:sym typeface="Arial"/>
              </a:rPr>
              <a:t>EM</a:t>
            </a:r>
            <a:endParaRPr lang="en-GB" sz="9600" kern="0" dirty="0">
              <a:solidFill>
                <a:srgbClr val="FF0000"/>
              </a:solidFill>
              <a:latin typeface="+mj-lt"/>
              <a:cs typeface="Arial-SGK-TV" pitchFamily="2" charset="0"/>
              <a:sym typeface="Arial"/>
            </a:endParaRPr>
          </a:p>
        </p:txBody>
      </p:sp>
      <p:sp>
        <p:nvSpPr>
          <p:cNvPr id="12" name="Viết thường">
            <a:extLst>
              <a:ext uri="{FF2B5EF4-FFF2-40B4-BE49-F238E27FC236}">
                <a16:creationId xmlns:a16="http://schemas.microsoft.com/office/drawing/2014/main" xmlns="" id="{76181C14-51A8-4FE8-B30F-BF8BABACEA0B}"/>
              </a:ext>
            </a:extLst>
          </p:cNvPr>
          <p:cNvSpPr txBox="1"/>
          <p:nvPr/>
        </p:nvSpPr>
        <p:spPr>
          <a:xfrm>
            <a:off x="3029712" y="3253020"/>
            <a:ext cx="3271241" cy="2308324"/>
          </a:xfrm>
          <a:prstGeom prst="rect">
            <a:avLst/>
          </a:prstGeom>
          <a:noFill/>
          <a:ln>
            <a:noFill/>
          </a:ln>
        </p:spPr>
        <p:txBody>
          <a:bodyPr wrap="square" rtlCol="0">
            <a:spAutoFit/>
          </a:bodyPr>
          <a:lstStyle/>
          <a:p>
            <a:pPr algn="ctr" defTabSz="1219086">
              <a:buClr>
                <a:srgbClr val="000000"/>
              </a:buClr>
              <a:defRPr/>
            </a:pPr>
            <a:r>
              <a:rPr lang="en-US" sz="14400" b="1" kern="0" smtClean="0">
                <a:solidFill>
                  <a:srgbClr val="05B59D"/>
                </a:solidFill>
                <a:latin typeface="+mj-lt"/>
                <a:cs typeface="Arial-SGK-TV" pitchFamily="2" charset="0"/>
                <a:sym typeface="Arial"/>
              </a:rPr>
              <a:t>em</a:t>
            </a:r>
            <a:endParaRPr lang="en-GB" sz="14400" b="1" kern="0" dirty="0">
              <a:solidFill>
                <a:srgbClr val="05B59D"/>
              </a:solidFill>
              <a:latin typeface="+mj-lt"/>
              <a:cs typeface="Arial-SGK-TV" pitchFamily="2" charset="0"/>
              <a:sym typeface="Arial"/>
            </a:endParaRPr>
          </a:p>
        </p:txBody>
      </p:sp>
      <p:sp>
        <p:nvSpPr>
          <p:cNvPr id="13" name="Viết tay">
            <a:extLst>
              <a:ext uri="{FF2B5EF4-FFF2-40B4-BE49-F238E27FC236}">
                <a16:creationId xmlns:a16="http://schemas.microsoft.com/office/drawing/2014/main" xmlns="" id="{9D9D049B-6473-4B06-B51A-9470FF6AC5A5}"/>
              </a:ext>
            </a:extLst>
          </p:cNvPr>
          <p:cNvSpPr txBox="1"/>
          <p:nvPr/>
        </p:nvSpPr>
        <p:spPr>
          <a:xfrm>
            <a:off x="6392033" y="3498504"/>
            <a:ext cx="3598990" cy="4913653"/>
          </a:xfrm>
          <a:prstGeom prst="rect">
            <a:avLst/>
          </a:prstGeom>
          <a:noFill/>
          <a:ln>
            <a:noFill/>
          </a:ln>
        </p:spPr>
        <p:txBody>
          <a:bodyPr wrap="square" rtlCol="0">
            <a:spAutoFit/>
          </a:bodyPr>
          <a:lstStyle/>
          <a:p>
            <a:pPr algn="ctr" defTabSz="1219086">
              <a:buClr>
                <a:srgbClr val="000000"/>
              </a:buClr>
              <a:defRPr/>
            </a:pPr>
            <a:r>
              <a:rPr lang="en-US" sz="14665" kern="0" smtClean="0">
                <a:latin typeface="+mj-lt"/>
                <a:cs typeface="Lato" panose="020F0502020204030203" pitchFamily="34" charset="0"/>
                <a:sym typeface="Arial"/>
              </a:rPr>
              <a:t>em</a:t>
            </a:r>
            <a:endParaRPr lang="en-GB" sz="14665" kern="0" dirty="0">
              <a:latin typeface="+mj-lt"/>
              <a:cs typeface="Lato" panose="020F0502020204030203" pitchFamily="34" charset="0"/>
              <a:sym typeface="Arial"/>
            </a:endParaRPr>
          </a:p>
          <a:p>
            <a:pPr algn="ctr" defTabSz="1219086">
              <a:buClr>
                <a:srgbClr val="000000"/>
              </a:buClr>
              <a:defRPr/>
            </a:pPr>
            <a:endParaRPr lang="en-GB" sz="16665" kern="0" dirty="0">
              <a:solidFill>
                <a:srgbClr val="000000"/>
              </a:solidFill>
              <a:latin typeface="+mj-lt"/>
              <a:cs typeface="Lato" panose="020F0502020204030203" pitchFamily="34" charset="0"/>
              <a:sym typeface="Arial"/>
            </a:endParaRPr>
          </a:p>
        </p:txBody>
      </p:sp>
    </p:spTree>
    <p:extLst>
      <p:ext uri="{BB962C8B-B14F-4D97-AF65-F5344CB8AC3E}">
        <p14:creationId xmlns:p14="http://schemas.microsoft.com/office/powerpoint/2010/main" val="25155171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069432" y="2209800"/>
            <a:ext cx="8585734" cy="4343400"/>
            <a:chOff x="1676400" y="1143000"/>
            <a:chExt cx="5791200" cy="4343400"/>
          </a:xfrm>
          <a:noFill/>
        </p:grpSpPr>
        <p:sp>
          <p:nvSpPr>
            <p:cNvPr id="6" name="Rectangle 5"/>
            <p:cNvSpPr/>
            <p:nvPr/>
          </p:nvSpPr>
          <p:spPr>
            <a:xfrm>
              <a:off x="1676400" y="1143000"/>
              <a:ext cx="2819400" cy="21336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00" dirty="0">
                  <a:solidFill>
                    <a:schemeClr val="tx1"/>
                  </a:solidFill>
                  <a:latin typeface="Arial-SGK-TV" pitchFamily="2" charset="0"/>
                  <a:cs typeface="Arial-SGK-TV" pitchFamily="2" charset="0"/>
                </a:rPr>
                <a:t>n</a:t>
              </a:r>
            </a:p>
          </p:txBody>
        </p:sp>
        <p:sp>
          <p:nvSpPr>
            <p:cNvPr id="7" name="Rectangle 6"/>
            <p:cNvSpPr/>
            <p:nvPr/>
          </p:nvSpPr>
          <p:spPr>
            <a:xfrm>
              <a:off x="4572000" y="1143000"/>
              <a:ext cx="2819400" cy="21336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600" dirty="0">
                  <a:solidFill>
                    <a:srgbClr val="FF0000"/>
                  </a:solidFill>
                  <a:latin typeface="Arial-SGK-TV" pitchFamily="2" charset="0"/>
                  <a:cs typeface="Arial-SGK-TV" pitchFamily="2" charset="0"/>
                </a:rPr>
                <a:t>e</a:t>
              </a:r>
              <a:r>
                <a:rPr lang="en-US" sz="16600" dirty="0">
                  <a:solidFill>
                    <a:srgbClr val="FF0000"/>
                  </a:solidFill>
                  <a:latin typeface="Arial-SGK-TV" pitchFamily="2" charset="0"/>
                  <a:cs typeface="Arial-SGK-TV" pitchFamily="2" charset="0"/>
                </a:rPr>
                <a:t>m</a:t>
              </a:r>
            </a:p>
          </p:txBody>
        </p:sp>
        <p:sp>
          <p:nvSpPr>
            <p:cNvPr id="8" name="Rectangle 7"/>
            <p:cNvSpPr/>
            <p:nvPr/>
          </p:nvSpPr>
          <p:spPr>
            <a:xfrm>
              <a:off x="1676400" y="3352800"/>
              <a:ext cx="5791200" cy="21336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00" dirty="0" err="1">
                  <a:solidFill>
                    <a:schemeClr val="tx1"/>
                  </a:solidFill>
                  <a:latin typeface="Arial-SGK-TV" pitchFamily="2" charset="0"/>
                  <a:cs typeface="Arial-SGK-TV" pitchFamily="2" charset="0"/>
                </a:rPr>
                <a:t>n</a:t>
              </a:r>
              <a:r>
                <a:rPr lang="en-US" sz="16600" dirty="0" err="1">
                  <a:solidFill>
                    <a:srgbClr val="FF0000"/>
                  </a:solidFill>
                  <a:latin typeface="Arial-SGK-TV" pitchFamily="2" charset="0"/>
                  <a:cs typeface="Arial-SGK-TV" pitchFamily="2" charset="0"/>
                </a:rPr>
                <a:t>em</a:t>
              </a:r>
              <a:endParaRPr lang="en-US" sz="16600" dirty="0">
                <a:solidFill>
                  <a:srgbClr val="FF0000"/>
                </a:solidFill>
                <a:latin typeface="Arial-SGK-TV" pitchFamily="2" charset="0"/>
                <a:cs typeface="Arial-SGK-TV" pitchFamily="2" charset="0"/>
              </a:endParaRPr>
            </a:p>
          </p:txBody>
        </p:sp>
      </p:grpSp>
      <p:sp>
        <p:nvSpPr>
          <p:cNvPr id="10" name="Rectangle 9"/>
          <p:cNvSpPr/>
          <p:nvPr/>
        </p:nvSpPr>
        <p:spPr>
          <a:xfrm>
            <a:off x="4495799" y="304800"/>
            <a:ext cx="3984057" cy="16764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600" dirty="0">
                <a:solidFill>
                  <a:srgbClr val="FF0000"/>
                </a:solidFill>
                <a:latin typeface="Arial-SGK-TV" pitchFamily="2" charset="0"/>
                <a:cs typeface="Arial-SGK-TV" pitchFamily="2" charset="0"/>
              </a:rPr>
              <a:t>e</a:t>
            </a:r>
            <a:r>
              <a:rPr lang="en-US" sz="16600" dirty="0">
                <a:solidFill>
                  <a:srgbClr val="FF0000"/>
                </a:solidFill>
                <a:latin typeface="Arial-SGK-TV" pitchFamily="2" charset="0"/>
                <a:cs typeface="Arial-SGK-TV" pitchFamily="2" charset="0"/>
              </a:rPr>
              <a:t>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D55D70E-3DE3-429E-9FCC-59779257CBD9}"/>
              </a:ext>
            </a:extLst>
          </p:cNvPr>
          <p:cNvSpPr/>
          <p:nvPr/>
        </p:nvSpPr>
        <p:spPr>
          <a:xfrm>
            <a:off x="596766" y="3808714"/>
            <a:ext cx="10539663" cy="2133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00" dirty="0" err="1">
                <a:solidFill>
                  <a:schemeClr val="tx1"/>
                </a:solidFill>
                <a:latin typeface="+mj-lt"/>
                <a:cs typeface="Arial-SGK-TV" pitchFamily="2" charset="0"/>
              </a:rPr>
              <a:t>nem</a:t>
            </a:r>
            <a:r>
              <a:rPr lang="en-US" sz="16600" dirty="0">
                <a:solidFill>
                  <a:schemeClr val="tx1"/>
                </a:solidFill>
                <a:latin typeface="+mj-lt"/>
                <a:cs typeface="Arial-SGK-TV" pitchFamily="2" charset="0"/>
              </a:rPr>
              <a:t> </a:t>
            </a:r>
            <a:r>
              <a:rPr lang="en-US" sz="16600" dirty="0" err="1">
                <a:solidFill>
                  <a:schemeClr val="tx1"/>
                </a:solidFill>
                <a:latin typeface="+mj-lt"/>
                <a:cs typeface="Arial-SGK-TV" pitchFamily="2" charset="0"/>
              </a:rPr>
              <a:t>chua</a:t>
            </a:r>
            <a:endParaRPr lang="en-US" sz="16600" dirty="0">
              <a:solidFill>
                <a:schemeClr val="tx1"/>
              </a:solidFill>
              <a:latin typeface="+mj-lt"/>
              <a:cs typeface="Arial-SGK-TV" pitchFamily="2" charset="0"/>
            </a:endParaRPr>
          </a:p>
        </p:txBody>
      </p:sp>
      <p:sp>
        <p:nvSpPr>
          <p:cNvPr id="5" name="TextBox 4">
            <a:extLst>
              <a:ext uri="{FF2B5EF4-FFF2-40B4-BE49-F238E27FC236}">
                <a16:creationId xmlns:a16="http://schemas.microsoft.com/office/drawing/2014/main" xmlns="" id="{B4643B41-1EC3-416D-9C5B-0A2BA848659F}"/>
              </a:ext>
            </a:extLst>
          </p:cNvPr>
          <p:cNvSpPr txBox="1"/>
          <p:nvPr/>
        </p:nvSpPr>
        <p:spPr>
          <a:xfrm>
            <a:off x="2329314" y="3552075"/>
            <a:ext cx="4023831" cy="2646878"/>
          </a:xfrm>
          <a:prstGeom prst="rect">
            <a:avLst/>
          </a:prstGeom>
          <a:noFill/>
        </p:spPr>
        <p:txBody>
          <a:bodyPr wrap="square" rtlCol="0">
            <a:spAutoFit/>
          </a:bodyPr>
          <a:lstStyle/>
          <a:p>
            <a:r>
              <a:rPr lang="en-US" sz="16600" smtClean="0">
                <a:solidFill>
                  <a:srgbClr val="FF0000"/>
                </a:solidFill>
                <a:latin typeface="+mj-lt"/>
                <a:cs typeface="Arial-SGK-TV" pitchFamily="2" charset="0"/>
              </a:rPr>
              <a:t>em</a:t>
            </a:r>
            <a:endParaRPr lang="en-US" sz="16600" dirty="0">
              <a:solidFill>
                <a:srgbClr val="FF0000"/>
              </a:solidFill>
              <a:latin typeface="+mj-lt"/>
              <a:cs typeface="Arial-SGK-TV" pitchFamily="2" charset="0"/>
            </a:endParaRPr>
          </a:p>
        </p:txBody>
      </p:sp>
      <p:pic>
        <p:nvPicPr>
          <p:cNvPr id="6" name="Picture 5" descr="A bowl of salad&#10;&#10;Description automatically generated">
            <a:extLst>
              <a:ext uri="{FF2B5EF4-FFF2-40B4-BE49-F238E27FC236}">
                <a16:creationId xmlns:a16="http://schemas.microsoft.com/office/drawing/2014/main" xmlns="" id="{E04CAA7C-0211-4A33-9147-48C080E676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6018" y="800500"/>
            <a:ext cx="3496163" cy="2505425"/>
          </a:xfrm>
          <a:prstGeom prst="rect">
            <a:avLst/>
          </a:prstGeom>
        </p:spPr>
      </p:pic>
    </p:spTree>
    <p:extLst>
      <p:ext uri="{BB962C8B-B14F-4D97-AF65-F5344CB8AC3E}">
        <p14:creationId xmlns:p14="http://schemas.microsoft.com/office/powerpoint/2010/main" val="36467957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Kí hiệu sách - đọc">
            <a:extLst>
              <a:ext uri="{FF2B5EF4-FFF2-40B4-BE49-F238E27FC236}">
                <a16:creationId xmlns:a16="http://schemas.microsoft.com/office/drawing/2014/main" xmlns="" id="{81FAAED1-05F9-4773-B94E-2B7264D3BC9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42553" y="829327"/>
            <a:ext cx="524256" cy="515869"/>
          </a:xfrm>
          <a:prstGeom prst="rect">
            <a:avLst/>
          </a:prstGeom>
        </p:spPr>
      </p:pic>
      <p:sp>
        <p:nvSpPr>
          <p:cNvPr id="20" name="Rectangle 1">
            <a:extLst>
              <a:ext uri="{FF2B5EF4-FFF2-40B4-BE49-F238E27FC236}">
                <a16:creationId xmlns:a16="http://schemas.microsoft.com/office/drawing/2014/main" xmlns="" id="{34ADB948-632A-4B1C-937D-0C1338DDF62B}"/>
              </a:ext>
            </a:extLst>
          </p:cNvPr>
          <p:cNvSpPr/>
          <p:nvPr/>
        </p:nvSpPr>
        <p:spPr>
          <a:xfrm>
            <a:off x="2504007" y="1004064"/>
            <a:ext cx="7183996" cy="5225837"/>
          </a:xfrm>
          <a:prstGeom prst="rect">
            <a:avLst/>
          </a:prstGeom>
          <a:solidFill>
            <a:srgbClr val="FF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6387"/>
          </a:p>
        </p:txBody>
      </p:sp>
      <p:pic>
        <p:nvPicPr>
          <p:cNvPr id="21" name="Picture 1">
            <a:extLst>
              <a:ext uri="{FF2B5EF4-FFF2-40B4-BE49-F238E27FC236}">
                <a16:creationId xmlns:a16="http://schemas.microsoft.com/office/drawing/2014/main" xmlns="" id="{F2CC65A7-BE2A-4787-B5E5-1C91F1C58DD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029712" y="1402274"/>
            <a:ext cx="6980562" cy="4411925"/>
          </a:xfrm>
          <a:prstGeom prst="rect">
            <a:avLst/>
          </a:prstGeom>
        </p:spPr>
      </p:pic>
      <p:sp>
        <p:nvSpPr>
          <p:cNvPr id="11" name="TextBox 1">
            <a:extLst>
              <a:ext uri="{FF2B5EF4-FFF2-40B4-BE49-F238E27FC236}">
                <a16:creationId xmlns:a16="http://schemas.microsoft.com/office/drawing/2014/main" xmlns="" id="{638ADBB6-3C0F-421E-9709-0BC16283BD0E}"/>
              </a:ext>
            </a:extLst>
          </p:cNvPr>
          <p:cNvSpPr txBox="1"/>
          <p:nvPr/>
        </p:nvSpPr>
        <p:spPr>
          <a:xfrm>
            <a:off x="4044475" y="1542817"/>
            <a:ext cx="4103060" cy="1569660"/>
          </a:xfrm>
          <a:prstGeom prst="rect">
            <a:avLst/>
          </a:prstGeom>
          <a:noFill/>
          <a:ln>
            <a:noFill/>
          </a:ln>
        </p:spPr>
        <p:txBody>
          <a:bodyPr wrap="square" rtlCol="0">
            <a:spAutoFit/>
          </a:bodyPr>
          <a:lstStyle/>
          <a:p>
            <a:pPr algn="ctr" defTabSz="1219086">
              <a:buClr>
                <a:srgbClr val="000000"/>
              </a:buClr>
              <a:defRPr/>
            </a:pPr>
            <a:r>
              <a:rPr lang="en-US" sz="9600" kern="0" smtClean="0">
                <a:solidFill>
                  <a:srgbClr val="FF0000"/>
                </a:solidFill>
                <a:latin typeface="+mj-lt"/>
                <a:cs typeface="Arial-SGK-TV" pitchFamily="2" charset="0"/>
                <a:sym typeface="Arial"/>
              </a:rPr>
              <a:t>ÊM</a:t>
            </a:r>
            <a:endParaRPr lang="en-GB" sz="9600" kern="0" dirty="0">
              <a:solidFill>
                <a:srgbClr val="FF0000"/>
              </a:solidFill>
              <a:latin typeface="+mj-lt"/>
              <a:cs typeface="Arial-SGK-TV" pitchFamily="2" charset="0"/>
              <a:sym typeface="Arial"/>
            </a:endParaRPr>
          </a:p>
        </p:txBody>
      </p:sp>
      <p:sp>
        <p:nvSpPr>
          <p:cNvPr id="12" name="Viết thường">
            <a:extLst>
              <a:ext uri="{FF2B5EF4-FFF2-40B4-BE49-F238E27FC236}">
                <a16:creationId xmlns:a16="http://schemas.microsoft.com/office/drawing/2014/main" xmlns="" id="{76181C14-51A8-4FE8-B30F-BF8BABACEA0B}"/>
              </a:ext>
            </a:extLst>
          </p:cNvPr>
          <p:cNvSpPr txBox="1"/>
          <p:nvPr/>
        </p:nvSpPr>
        <p:spPr>
          <a:xfrm>
            <a:off x="3120792" y="3253020"/>
            <a:ext cx="3271241" cy="2308324"/>
          </a:xfrm>
          <a:prstGeom prst="rect">
            <a:avLst/>
          </a:prstGeom>
          <a:noFill/>
          <a:ln>
            <a:noFill/>
          </a:ln>
        </p:spPr>
        <p:txBody>
          <a:bodyPr wrap="square" rtlCol="0">
            <a:spAutoFit/>
          </a:bodyPr>
          <a:lstStyle/>
          <a:p>
            <a:pPr algn="ctr" defTabSz="1219086">
              <a:buClr>
                <a:srgbClr val="000000"/>
              </a:buClr>
              <a:defRPr/>
            </a:pPr>
            <a:r>
              <a:rPr lang="en-US" sz="14400" b="1" kern="0">
                <a:solidFill>
                  <a:srgbClr val="05B59D"/>
                </a:solidFill>
                <a:latin typeface="+mj-lt"/>
                <a:cs typeface="Arial-SGK-TV" pitchFamily="2" charset="0"/>
                <a:sym typeface="Arial"/>
              </a:rPr>
              <a:t>ê</a:t>
            </a:r>
            <a:r>
              <a:rPr lang="en-US" sz="14400" b="1" kern="0" smtClean="0">
                <a:solidFill>
                  <a:srgbClr val="05B59D"/>
                </a:solidFill>
                <a:latin typeface="+mj-lt"/>
                <a:cs typeface="Arial-SGK-TV" pitchFamily="2" charset="0"/>
                <a:sym typeface="Arial"/>
              </a:rPr>
              <a:t>m</a:t>
            </a:r>
            <a:endParaRPr lang="en-GB" sz="14400" b="1" kern="0" dirty="0">
              <a:solidFill>
                <a:srgbClr val="05B59D"/>
              </a:solidFill>
              <a:latin typeface="+mj-lt"/>
              <a:cs typeface="Arial-SGK-TV" pitchFamily="2" charset="0"/>
              <a:sym typeface="Arial"/>
            </a:endParaRPr>
          </a:p>
        </p:txBody>
      </p:sp>
      <p:sp>
        <p:nvSpPr>
          <p:cNvPr id="13" name="Viết tay">
            <a:extLst>
              <a:ext uri="{FF2B5EF4-FFF2-40B4-BE49-F238E27FC236}">
                <a16:creationId xmlns:a16="http://schemas.microsoft.com/office/drawing/2014/main" xmlns="" id="{9D9D049B-6473-4B06-B51A-9470FF6AC5A5}"/>
              </a:ext>
            </a:extLst>
          </p:cNvPr>
          <p:cNvSpPr txBox="1"/>
          <p:nvPr/>
        </p:nvSpPr>
        <p:spPr>
          <a:xfrm>
            <a:off x="6392033" y="3498504"/>
            <a:ext cx="3541239" cy="4913653"/>
          </a:xfrm>
          <a:prstGeom prst="rect">
            <a:avLst/>
          </a:prstGeom>
          <a:noFill/>
          <a:ln>
            <a:noFill/>
          </a:ln>
        </p:spPr>
        <p:txBody>
          <a:bodyPr wrap="square" rtlCol="0">
            <a:spAutoFit/>
          </a:bodyPr>
          <a:lstStyle/>
          <a:p>
            <a:pPr algn="ctr" defTabSz="1219086">
              <a:buClr>
                <a:srgbClr val="000000"/>
              </a:buClr>
              <a:defRPr/>
            </a:pPr>
            <a:r>
              <a:rPr lang="en-US" sz="14665" kern="0" smtClean="0">
                <a:latin typeface="+mj-lt"/>
                <a:cs typeface="Lato" panose="020F0502020204030203" pitchFamily="34" charset="0"/>
                <a:sym typeface="Arial"/>
              </a:rPr>
              <a:t>êm</a:t>
            </a:r>
            <a:endParaRPr lang="en-GB" sz="14665" kern="0" dirty="0">
              <a:latin typeface="+mj-lt"/>
              <a:cs typeface="Lato" panose="020F0502020204030203" pitchFamily="34" charset="0"/>
              <a:sym typeface="Arial"/>
            </a:endParaRPr>
          </a:p>
          <a:p>
            <a:pPr algn="ctr" defTabSz="1219086">
              <a:buClr>
                <a:srgbClr val="000000"/>
              </a:buClr>
              <a:defRPr/>
            </a:pPr>
            <a:endParaRPr lang="en-GB" sz="16665" kern="0" dirty="0">
              <a:solidFill>
                <a:srgbClr val="000000"/>
              </a:solidFill>
              <a:latin typeface="+mj-lt"/>
              <a:cs typeface="Lato" panose="020F0502020204030203" pitchFamily="34" charset="0"/>
              <a:sym typeface="Arial"/>
            </a:endParaRPr>
          </a:p>
        </p:txBody>
      </p:sp>
    </p:spTree>
    <p:extLst>
      <p:ext uri="{BB962C8B-B14F-4D97-AF65-F5344CB8AC3E}">
        <p14:creationId xmlns:p14="http://schemas.microsoft.com/office/powerpoint/2010/main" val="39069827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ết thường">
            <a:extLst>
              <a:ext uri="{FF2B5EF4-FFF2-40B4-BE49-F238E27FC236}">
                <a16:creationId xmlns:a16="http://schemas.microsoft.com/office/drawing/2014/main" xmlns="" id="{C13DBDA4-A253-4845-BEAA-FC6784C0C494}"/>
              </a:ext>
            </a:extLst>
          </p:cNvPr>
          <p:cNvSpPr txBox="1"/>
          <p:nvPr/>
        </p:nvSpPr>
        <p:spPr>
          <a:xfrm>
            <a:off x="6942021" y="1578224"/>
            <a:ext cx="3271241" cy="2308324"/>
          </a:xfrm>
          <a:prstGeom prst="rect">
            <a:avLst/>
          </a:prstGeom>
          <a:noFill/>
          <a:ln>
            <a:noFill/>
          </a:ln>
        </p:spPr>
        <p:txBody>
          <a:bodyPr wrap="square" rtlCol="0">
            <a:spAutoFit/>
          </a:bodyPr>
          <a:lstStyle/>
          <a:p>
            <a:pPr algn="ctr" defTabSz="1219086">
              <a:buClr>
                <a:srgbClr val="000000"/>
              </a:buClr>
              <a:defRPr/>
            </a:pPr>
            <a:r>
              <a:rPr lang="vi-VN" sz="14400" b="1" kern="0" dirty="0">
                <a:solidFill>
                  <a:srgbClr val="05B59D"/>
                </a:solidFill>
                <a:latin typeface="+mj-lt"/>
                <a:cs typeface="Arial-SGK-TV" pitchFamily="2" charset="0"/>
                <a:sym typeface="Arial"/>
              </a:rPr>
              <a:t>ê</a:t>
            </a:r>
            <a:r>
              <a:rPr lang="en-US" sz="14400" b="1" kern="0" dirty="0">
                <a:solidFill>
                  <a:srgbClr val="05B59D"/>
                </a:solidFill>
                <a:latin typeface="+mj-lt"/>
                <a:cs typeface="Arial-SGK-TV" pitchFamily="2" charset="0"/>
                <a:sym typeface="Arial"/>
              </a:rPr>
              <a:t>m</a:t>
            </a:r>
            <a:endParaRPr lang="en-GB" sz="14400" b="1" kern="0" dirty="0">
              <a:solidFill>
                <a:srgbClr val="05B59D"/>
              </a:solidFill>
              <a:latin typeface="+mj-lt"/>
              <a:cs typeface="Arial-SGK-TV" pitchFamily="2" charset="0"/>
              <a:sym typeface="Arial"/>
            </a:endParaRPr>
          </a:p>
        </p:txBody>
      </p:sp>
      <p:sp>
        <p:nvSpPr>
          <p:cNvPr id="3" name="Viết thường">
            <a:extLst>
              <a:ext uri="{FF2B5EF4-FFF2-40B4-BE49-F238E27FC236}">
                <a16:creationId xmlns:a16="http://schemas.microsoft.com/office/drawing/2014/main" xmlns="" id="{7C36AE6C-685E-4BB1-A91F-FDC2B81D8229}"/>
              </a:ext>
            </a:extLst>
          </p:cNvPr>
          <p:cNvSpPr txBox="1"/>
          <p:nvPr/>
        </p:nvSpPr>
        <p:spPr>
          <a:xfrm>
            <a:off x="2331520" y="1578224"/>
            <a:ext cx="3271241" cy="2308324"/>
          </a:xfrm>
          <a:prstGeom prst="rect">
            <a:avLst/>
          </a:prstGeom>
          <a:noFill/>
          <a:ln>
            <a:noFill/>
          </a:ln>
        </p:spPr>
        <p:txBody>
          <a:bodyPr wrap="square" rtlCol="0">
            <a:spAutoFit/>
          </a:bodyPr>
          <a:lstStyle/>
          <a:p>
            <a:pPr algn="ctr" defTabSz="1219086">
              <a:buClr>
                <a:srgbClr val="000000"/>
              </a:buClr>
              <a:defRPr/>
            </a:pPr>
            <a:r>
              <a:rPr lang="en-US" sz="14400" b="1" kern="0" smtClean="0">
                <a:solidFill>
                  <a:srgbClr val="05B59D"/>
                </a:solidFill>
                <a:latin typeface="Times New Roman" pitchFamily="18" charset="0"/>
                <a:cs typeface="Times New Roman" pitchFamily="18" charset="0"/>
                <a:sym typeface="Arial"/>
              </a:rPr>
              <a:t>em</a:t>
            </a:r>
            <a:endParaRPr lang="en-GB" sz="14400" b="1" kern="0" dirty="0">
              <a:solidFill>
                <a:srgbClr val="05B59D"/>
              </a:solidFill>
              <a:latin typeface="Times New Roman" pitchFamily="18" charset="0"/>
              <a:cs typeface="Times New Roman" pitchFamily="18" charset="0"/>
              <a:sym typeface="Arial"/>
            </a:endParaRPr>
          </a:p>
        </p:txBody>
      </p:sp>
      <p:sp>
        <p:nvSpPr>
          <p:cNvPr id="4" name="TextBox 3">
            <a:extLst>
              <a:ext uri="{FF2B5EF4-FFF2-40B4-BE49-F238E27FC236}">
                <a16:creationId xmlns:a16="http://schemas.microsoft.com/office/drawing/2014/main" xmlns="" id="{5D10059C-9248-4172-AAC3-3C87808CE91D}"/>
              </a:ext>
            </a:extLst>
          </p:cNvPr>
          <p:cNvSpPr txBox="1"/>
          <p:nvPr/>
        </p:nvSpPr>
        <p:spPr>
          <a:xfrm>
            <a:off x="8027323" y="1560525"/>
            <a:ext cx="1491916" cy="2308324"/>
          </a:xfrm>
          <a:prstGeom prst="rect">
            <a:avLst/>
          </a:prstGeom>
          <a:noFill/>
        </p:spPr>
        <p:txBody>
          <a:bodyPr wrap="square" rtlCol="0">
            <a:spAutoFit/>
          </a:bodyPr>
          <a:lstStyle/>
          <a:p>
            <a:r>
              <a:rPr lang="en-US" sz="14400" b="1" dirty="0">
                <a:solidFill>
                  <a:srgbClr val="FF0000"/>
                </a:solidFill>
                <a:latin typeface="Times New Roman" pitchFamily="18" charset="0"/>
                <a:cs typeface="Times New Roman" pitchFamily="18" charset="0"/>
              </a:rPr>
              <a:t>m</a:t>
            </a:r>
          </a:p>
        </p:txBody>
      </p:sp>
      <p:sp>
        <p:nvSpPr>
          <p:cNvPr id="5" name="TextBox 4">
            <a:extLst>
              <a:ext uri="{FF2B5EF4-FFF2-40B4-BE49-F238E27FC236}">
                <a16:creationId xmlns:a16="http://schemas.microsoft.com/office/drawing/2014/main" xmlns="" id="{271E0106-FFEC-4988-B7EA-83037F094BD7}"/>
              </a:ext>
            </a:extLst>
          </p:cNvPr>
          <p:cNvSpPr txBox="1"/>
          <p:nvPr/>
        </p:nvSpPr>
        <p:spPr>
          <a:xfrm>
            <a:off x="3572261" y="1546905"/>
            <a:ext cx="1491916" cy="2308324"/>
          </a:xfrm>
          <a:prstGeom prst="rect">
            <a:avLst/>
          </a:prstGeom>
          <a:noFill/>
        </p:spPr>
        <p:txBody>
          <a:bodyPr wrap="square" rtlCol="0">
            <a:spAutoFit/>
          </a:bodyPr>
          <a:lstStyle/>
          <a:p>
            <a:r>
              <a:rPr lang="en-US" sz="14400" b="1" dirty="0">
                <a:solidFill>
                  <a:srgbClr val="FF0000"/>
                </a:solidFill>
                <a:latin typeface="Times New Roman" pitchFamily="18" charset="0"/>
                <a:cs typeface="Times New Roman" pitchFamily="18" charset="0"/>
              </a:rPr>
              <a:t>m</a:t>
            </a:r>
          </a:p>
        </p:txBody>
      </p:sp>
      <p:sp>
        <p:nvSpPr>
          <p:cNvPr id="6" name="TextBox 5">
            <a:extLst>
              <a:ext uri="{FF2B5EF4-FFF2-40B4-BE49-F238E27FC236}">
                <a16:creationId xmlns:a16="http://schemas.microsoft.com/office/drawing/2014/main" xmlns="" id="{ADECF139-3A75-4B89-AB39-6412F53C5012}"/>
              </a:ext>
            </a:extLst>
          </p:cNvPr>
          <p:cNvSpPr txBox="1"/>
          <p:nvPr/>
        </p:nvSpPr>
        <p:spPr>
          <a:xfrm>
            <a:off x="2720886" y="1560553"/>
            <a:ext cx="1491916" cy="2308324"/>
          </a:xfrm>
          <a:prstGeom prst="rect">
            <a:avLst/>
          </a:prstGeom>
          <a:noFill/>
        </p:spPr>
        <p:txBody>
          <a:bodyPr wrap="square" rtlCol="0">
            <a:spAutoFit/>
          </a:bodyPr>
          <a:lstStyle/>
          <a:p>
            <a:r>
              <a:rPr lang="en-US" sz="14400" b="1" dirty="0">
                <a:solidFill>
                  <a:srgbClr val="7030A0"/>
                </a:solidFill>
                <a:latin typeface="Times New Roman" pitchFamily="18" charset="0"/>
                <a:cs typeface="Times New Roman" pitchFamily="18" charset="0"/>
              </a:rPr>
              <a:t>e</a:t>
            </a:r>
          </a:p>
        </p:txBody>
      </p:sp>
      <p:sp>
        <p:nvSpPr>
          <p:cNvPr id="7" name="TextBox 6">
            <a:extLst>
              <a:ext uri="{FF2B5EF4-FFF2-40B4-BE49-F238E27FC236}">
                <a16:creationId xmlns:a16="http://schemas.microsoft.com/office/drawing/2014/main" xmlns="" id="{97A91D14-BC4D-423F-B6D3-51479B9C3A72}"/>
              </a:ext>
            </a:extLst>
          </p:cNvPr>
          <p:cNvSpPr txBox="1"/>
          <p:nvPr/>
        </p:nvSpPr>
        <p:spPr>
          <a:xfrm>
            <a:off x="7220917" y="1570150"/>
            <a:ext cx="1491916" cy="2308324"/>
          </a:xfrm>
          <a:prstGeom prst="rect">
            <a:avLst/>
          </a:prstGeom>
          <a:noFill/>
        </p:spPr>
        <p:txBody>
          <a:bodyPr wrap="square" rtlCol="0">
            <a:spAutoFit/>
          </a:bodyPr>
          <a:lstStyle/>
          <a:p>
            <a:r>
              <a:rPr lang="en-US" sz="14400" b="1" dirty="0">
                <a:solidFill>
                  <a:srgbClr val="7030A0"/>
                </a:solidFill>
                <a:latin typeface="Times New Roman" pitchFamily="18" charset="0"/>
                <a:cs typeface="Times New Roman" pitchFamily="18" charset="0"/>
              </a:rPr>
              <a:t>ê</a:t>
            </a:r>
          </a:p>
        </p:txBody>
      </p:sp>
    </p:spTree>
    <p:extLst>
      <p:ext uri="{BB962C8B-B14F-4D97-AF65-F5344CB8AC3E}">
        <p14:creationId xmlns:p14="http://schemas.microsoft.com/office/powerpoint/2010/main" val="269043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495800" y="304800"/>
            <a:ext cx="3839678" cy="1676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600" dirty="0">
                <a:solidFill>
                  <a:srgbClr val="FF0000"/>
                </a:solidFill>
                <a:latin typeface="+mj-lt"/>
                <a:cs typeface="Arial-SGK-TV" pitchFamily="2" charset="0"/>
              </a:rPr>
              <a:t>ê</a:t>
            </a:r>
            <a:r>
              <a:rPr lang="en-US" sz="16600" dirty="0">
                <a:solidFill>
                  <a:srgbClr val="FF0000"/>
                </a:solidFill>
                <a:latin typeface="+mj-lt"/>
                <a:cs typeface="Arial-SGK-TV" pitchFamily="2" charset="0"/>
              </a:rPr>
              <a:t>m</a:t>
            </a:r>
          </a:p>
        </p:txBody>
      </p:sp>
      <p:grpSp>
        <p:nvGrpSpPr>
          <p:cNvPr id="2" name="Group 1">
            <a:extLst>
              <a:ext uri="{FF2B5EF4-FFF2-40B4-BE49-F238E27FC236}">
                <a16:creationId xmlns:a16="http://schemas.microsoft.com/office/drawing/2014/main" xmlns="" id="{FC98E52A-17BA-4D3E-B80B-4148334F3E5F}"/>
              </a:ext>
            </a:extLst>
          </p:cNvPr>
          <p:cNvGrpSpPr/>
          <p:nvPr/>
        </p:nvGrpSpPr>
        <p:grpSpPr>
          <a:xfrm>
            <a:off x="2069432" y="2209800"/>
            <a:ext cx="8585734" cy="4343400"/>
            <a:chOff x="2069432" y="2209800"/>
            <a:chExt cx="8585734" cy="4343400"/>
          </a:xfrm>
        </p:grpSpPr>
        <p:grpSp>
          <p:nvGrpSpPr>
            <p:cNvPr id="9" name="Group 8"/>
            <p:cNvGrpSpPr/>
            <p:nvPr/>
          </p:nvGrpSpPr>
          <p:grpSpPr>
            <a:xfrm>
              <a:off x="2069432" y="2209800"/>
              <a:ext cx="8585734" cy="4343400"/>
              <a:chOff x="1676400" y="1143000"/>
              <a:chExt cx="5791200" cy="4343400"/>
            </a:xfrm>
            <a:noFill/>
          </p:grpSpPr>
          <p:sp>
            <p:nvSpPr>
              <p:cNvPr id="6" name="Rectangle 5"/>
              <p:cNvSpPr/>
              <p:nvPr/>
            </p:nvSpPr>
            <p:spPr>
              <a:xfrm>
                <a:off x="1676400" y="1143000"/>
                <a:ext cx="2819400" cy="21336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600" dirty="0">
                    <a:solidFill>
                      <a:schemeClr val="tx1"/>
                    </a:solidFill>
                    <a:latin typeface="+mj-lt"/>
                    <a:cs typeface="Arial-SGK-TV" pitchFamily="2" charset="0"/>
                  </a:rPr>
                  <a:t>n</a:t>
                </a:r>
                <a:endParaRPr lang="en-US" sz="16600" dirty="0">
                  <a:solidFill>
                    <a:schemeClr val="tx1"/>
                  </a:solidFill>
                  <a:latin typeface="+mj-lt"/>
                  <a:cs typeface="Arial-SGK-TV" pitchFamily="2" charset="0"/>
                </a:endParaRPr>
              </a:p>
            </p:txBody>
          </p:sp>
          <p:sp>
            <p:nvSpPr>
              <p:cNvPr id="7" name="Rectangle 6"/>
              <p:cNvSpPr/>
              <p:nvPr/>
            </p:nvSpPr>
            <p:spPr>
              <a:xfrm>
                <a:off x="4572000" y="1143000"/>
                <a:ext cx="2819400" cy="21336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600" dirty="0">
                    <a:solidFill>
                      <a:srgbClr val="FF0000"/>
                    </a:solidFill>
                    <a:latin typeface="+mj-lt"/>
                    <a:cs typeface="Arial-SGK-TV" pitchFamily="2" charset="0"/>
                  </a:rPr>
                  <a:t>ê</a:t>
                </a:r>
                <a:r>
                  <a:rPr lang="en-US" sz="16600" dirty="0">
                    <a:solidFill>
                      <a:srgbClr val="FF0000"/>
                    </a:solidFill>
                    <a:latin typeface="+mj-lt"/>
                    <a:cs typeface="Arial-SGK-TV" pitchFamily="2" charset="0"/>
                  </a:rPr>
                  <a:t>m</a:t>
                </a:r>
              </a:p>
            </p:txBody>
          </p:sp>
          <p:sp>
            <p:nvSpPr>
              <p:cNvPr id="8" name="Rectangle 7"/>
              <p:cNvSpPr/>
              <p:nvPr/>
            </p:nvSpPr>
            <p:spPr>
              <a:xfrm>
                <a:off x="1676400" y="3352800"/>
                <a:ext cx="5791200" cy="21336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00" dirty="0" err="1">
                    <a:solidFill>
                      <a:schemeClr val="tx1"/>
                    </a:solidFill>
                    <a:latin typeface="+mj-lt"/>
                    <a:cs typeface="Arial-SGK-TV" pitchFamily="2" charset="0"/>
                  </a:rPr>
                  <a:t>nệm</a:t>
                </a:r>
                <a:endParaRPr lang="en-US" sz="16600" dirty="0">
                  <a:solidFill>
                    <a:srgbClr val="FF0000"/>
                  </a:solidFill>
                  <a:latin typeface="+mj-lt"/>
                  <a:cs typeface="Arial-SGK-TV" pitchFamily="2" charset="0"/>
                </a:endParaRPr>
              </a:p>
            </p:txBody>
          </p:sp>
        </p:grpSp>
        <p:sp>
          <p:nvSpPr>
            <p:cNvPr id="11" name="Rectangle 10">
              <a:extLst>
                <a:ext uri="{FF2B5EF4-FFF2-40B4-BE49-F238E27FC236}">
                  <a16:creationId xmlns:a16="http://schemas.microsoft.com/office/drawing/2014/main" xmlns="" id="{9762D9C1-6F1D-4D48-82F7-D323C4A662CB}"/>
                </a:ext>
              </a:extLst>
            </p:cNvPr>
            <p:cNvSpPr/>
            <p:nvPr/>
          </p:nvSpPr>
          <p:spPr>
            <a:xfrm>
              <a:off x="4886449" y="4416379"/>
              <a:ext cx="4179897" cy="2133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600" dirty="0">
                  <a:solidFill>
                    <a:srgbClr val="FF0000"/>
                  </a:solidFill>
                  <a:latin typeface="+mj-lt"/>
                  <a:cs typeface="Arial-SGK-TV" pitchFamily="2" charset="0"/>
                </a:rPr>
                <a:t>ê</a:t>
              </a:r>
              <a:r>
                <a:rPr lang="en-US" sz="16600" dirty="0">
                  <a:solidFill>
                    <a:srgbClr val="FF0000"/>
                  </a:solidFill>
                  <a:latin typeface="+mj-lt"/>
                  <a:cs typeface="Arial-SGK-TV" pitchFamily="2" charset="0"/>
                </a:rPr>
                <a:t>m</a:t>
              </a:r>
            </a:p>
          </p:txBody>
        </p:sp>
      </p:grpSp>
    </p:spTree>
    <p:extLst>
      <p:ext uri="{BB962C8B-B14F-4D97-AF65-F5344CB8AC3E}">
        <p14:creationId xmlns:p14="http://schemas.microsoft.com/office/powerpoint/2010/main" val="387154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7563F212-1F6A-4511-BE13-B7CB6085AF21}"/>
              </a:ext>
            </a:extLst>
          </p:cNvPr>
          <p:cNvSpPr/>
          <p:nvPr/>
        </p:nvSpPr>
        <p:spPr>
          <a:xfrm>
            <a:off x="2232490" y="4005997"/>
            <a:ext cx="8749365" cy="2133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600" dirty="0" err="1">
                <a:solidFill>
                  <a:schemeClr val="tx1"/>
                </a:solidFill>
                <a:latin typeface="Times New Roman" pitchFamily="18" charset="0"/>
                <a:cs typeface="Times New Roman" pitchFamily="18" charset="0"/>
              </a:rPr>
              <a:t>tấm</a:t>
            </a:r>
            <a:r>
              <a:rPr lang="en-US" sz="16600" dirty="0">
                <a:solidFill>
                  <a:schemeClr val="tx1"/>
                </a:solidFill>
                <a:latin typeface="Times New Roman" pitchFamily="18" charset="0"/>
                <a:cs typeface="Times New Roman" pitchFamily="18" charset="0"/>
              </a:rPr>
              <a:t> </a:t>
            </a:r>
            <a:r>
              <a:rPr lang="en-US" sz="16600" dirty="0" err="1">
                <a:solidFill>
                  <a:schemeClr val="tx1"/>
                </a:solidFill>
                <a:latin typeface="Times New Roman" pitchFamily="18" charset="0"/>
                <a:cs typeface="Times New Roman" pitchFamily="18" charset="0"/>
              </a:rPr>
              <a:t>nệm</a:t>
            </a:r>
            <a:endParaRPr lang="en-US" sz="16600" dirty="0">
              <a:solidFill>
                <a:schemeClr val="tx1"/>
              </a:solidFill>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xmlns="" id="{EE451BA4-2F34-4970-A8D1-880898D8563F}"/>
              </a:ext>
            </a:extLst>
          </p:cNvPr>
          <p:cNvSpPr txBox="1"/>
          <p:nvPr/>
        </p:nvSpPr>
        <p:spPr>
          <a:xfrm>
            <a:off x="8272712" y="3778236"/>
            <a:ext cx="3592824" cy="2646878"/>
          </a:xfrm>
          <a:prstGeom prst="rect">
            <a:avLst/>
          </a:prstGeom>
          <a:noFill/>
        </p:spPr>
        <p:txBody>
          <a:bodyPr wrap="square" rtlCol="0">
            <a:spAutoFit/>
          </a:bodyPr>
          <a:lstStyle/>
          <a:p>
            <a:r>
              <a:rPr lang="vi-VN" sz="16600" dirty="0">
                <a:solidFill>
                  <a:srgbClr val="FF0000"/>
                </a:solidFill>
                <a:latin typeface="Times New Roman" pitchFamily="18" charset="0"/>
                <a:cs typeface="Times New Roman" pitchFamily="18" charset="0"/>
              </a:rPr>
              <a:t>ê</a:t>
            </a:r>
            <a:r>
              <a:rPr lang="en-US" sz="16600" dirty="0">
                <a:solidFill>
                  <a:srgbClr val="FF0000"/>
                </a:solidFill>
                <a:latin typeface="Times New Roman" pitchFamily="18" charset="0"/>
                <a:cs typeface="Times New Roman" pitchFamily="18" charset="0"/>
              </a:rPr>
              <a:t>m</a:t>
            </a:r>
          </a:p>
        </p:txBody>
      </p:sp>
      <p:pic>
        <p:nvPicPr>
          <p:cNvPr id="6" name="Picture 5" descr="A picture containing bed&#10;&#10;Description automatically generated">
            <a:extLst>
              <a:ext uri="{FF2B5EF4-FFF2-40B4-BE49-F238E27FC236}">
                <a16:creationId xmlns:a16="http://schemas.microsoft.com/office/drawing/2014/main" xmlns="" id="{1B122561-A15C-4411-8E42-FE62C785C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3568" y="1108872"/>
            <a:ext cx="3648584" cy="2211843"/>
          </a:xfrm>
          <a:prstGeom prst="rect">
            <a:avLst/>
          </a:prstGeom>
        </p:spPr>
      </p:pic>
    </p:spTree>
    <p:extLst>
      <p:ext uri="{BB962C8B-B14F-4D97-AF65-F5344CB8AC3E}">
        <p14:creationId xmlns:p14="http://schemas.microsoft.com/office/powerpoint/2010/main" val="9735269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B84C51E-E500-46D5-980F-60C559DA56F6}"/>
              </a:ext>
            </a:extLst>
          </p:cNvPr>
          <p:cNvSpPr/>
          <p:nvPr/>
        </p:nvSpPr>
        <p:spPr>
          <a:xfrm>
            <a:off x="1146555" y="1470564"/>
            <a:ext cx="10187647" cy="2133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smtClean="0">
                <a:solidFill>
                  <a:schemeClr val="tx1"/>
                </a:solidFill>
                <a:latin typeface="+mj-lt"/>
                <a:cs typeface="Arial-SGK-TV" pitchFamily="2" charset="0"/>
              </a:rPr>
              <a:t>Giải lao</a:t>
            </a:r>
            <a:endParaRPr lang="en-US" sz="8000" dirty="0">
              <a:solidFill>
                <a:schemeClr val="tx1"/>
              </a:solidFill>
              <a:latin typeface="+mj-lt"/>
              <a:cs typeface="Arial-SGK-TV" pitchFamily="2" charset="0"/>
            </a:endParaRPr>
          </a:p>
          <a:p>
            <a:pPr algn="ctr"/>
            <a:r>
              <a:rPr lang="en-US" sz="8000" dirty="0" err="1">
                <a:solidFill>
                  <a:schemeClr val="tx1"/>
                </a:solidFill>
                <a:latin typeface="+mj-lt"/>
                <a:cs typeface="Arial-SGK-TV" pitchFamily="2" charset="0"/>
              </a:rPr>
              <a:t>Em</a:t>
            </a:r>
            <a:r>
              <a:rPr lang="en-US" sz="8000" dirty="0">
                <a:solidFill>
                  <a:schemeClr val="tx1"/>
                </a:solidFill>
                <a:latin typeface="+mj-lt"/>
                <a:cs typeface="Arial-SGK-TV" pitchFamily="2" charset="0"/>
              </a:rPr>
              <a:t> </a:t>
            </a:r>
            <a:r>
              <a:rPr lang="en-US" sz="8000" dirty="0" err="1">
                <a:solidFill>
                  <a:schemeClr val="tx1"/>
                </a:solidFill>
                <a:latin typeface="+mj-lt"/>
                <a:cs typeface="Arial-SGK-TV" pitchFamily="2" charset="0"/>
              </a:rPr>
              <a:t>tập</a:t>
            </a:r>
            <a:r>
              <a:rPr lang="en-US" sz="8000" dirty="0">
                <a:solidFill>
                  <a:schemeClr val="tx1"/>
                </a:solidFill>
                <a:latin typeface="+mj-lt"/>
                <a:cs typeface="Arial-SGK-TV" pitchFamily="2" charset="0"/>
              </a:rPr>
              <a:t> </a:t>
            </a:r>
            <a:r>
              <a:rPr lang="en-US" sz="8000" dirty="0" err="1">
                <a:solidFill>
                  <a:schemeClr val="tx1"/>
                </a:solidFill>
                <a:latin typeface="+mj-lt"/>
                <a:cs typeface="Arial-SGK-TV" pitchFamily="2" charset="0"/>
              </a:rPr>
              <a:t>đếm</a:t>
            </a:r>
            <a:endParaRPr lang="en-US" sz="8000" dirty="0">
              <a:solidFill>
                <a:schemeClr val="tx1"/>
              </a:solidFill>
              <a:latin typeface="+mj-lt"/>
              <a:cs typeface="Arial-SGK-TV" pitchFamily="2" charset="0"/>
            </a:endParaRPr>
          </a:p>
        </p:txBody>
      </p:sp>
    </p:spTree>
    <p:extLst>
      <p:ext uri="{BB962C8B-B14F-4D97-AF65-F5344CB8AC3E}">
        <p14:creationId xmlns:p14="http://schemas.microsoft.com/office/powerpoint/2010/main" val="219545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A map of a flower&#10;&#10;Description automatically generated">
            <a:extLst>
              <a:ext uri="{FF2B5EF4-FFF2-40B4-BE49-F238E27FC236}">
                <a16:creationId xmlns:a16="http://schemas.microsoft.com/office/drawing/2014/main" xmlns="" id="{2A4BAD8F-ACE9-45EB-9BAC-4569142E892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700779" y="-276401"/>
            <a:ext cx="9286613" cy="6858000"/>
          </a:xfrm>
          <a:prstGeom prst="rect">
            <a:avLst/>
          </a:prstGeom>
        </p:spPr>
      </p:pic>
      <p:pic>
        <p:nvPicPr>
          <p:cNvPr id="3" name="Picture 2" descr="Shape, arrow&#10;&#10;Description automatically generated">
            <a:hlinkClick r:id="rId4" action="ppaction://hlinksldjump"/>
            <a:extLst>
              <a:ext uri="{FF2B5EF4-FFF2-40B4-BE49-F238E27FC236}">
                <a16:creationId xmlns:a16="http://schemas.microsoft.com/office/drawing/2014/main" xmlns="" id="{41538855-66E6-4322-A947-CCAB20480B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1906" y="4697754"/>
            <a:ext cx="2943225" cy="1552575"/>
          </a:xfrm>
          <a:prstGeom prst="rect">
            <a:avLst/>
          </a:prstGeom>
        </p:spPr>
      </p:pic>
      <p:sp>
        <p:nvSpPr>
          <p:cNvPr id="14" name="TextBox 13">
            <a:extLst>
              <a:ext uri="{FF2B5EF4-FFF2-40B4-BE49-F238E27FC236}">
                <a16:creationId xmlns:a16="http://schemas.microsoft.com/office/drawing/2014/main" xmlns="" id="{DBF1AAAD-5B4D-40A9-955A-6C605AA42051}"/>
              </a:ext>
            </a:extLst>
          </p:cNvPr>
          <p:cNvSpPr txBox="1"/>
          <p:nvPr/>
        </p:nvSpPr>
        <p:spPr>
          <a:xfrm>
            <a:off x="683394" y="954733"/>
            <a:ext cx="1520791" cy="3046988"/>
          </a:xfrm>
          <a:prstGeom prst="rect">
            <a:avLst/>
          </a:prstGeom>
          <a:noFill/>
        </p:spPr>
        <p:txBody>
          <a:bodyPr wrap="square" rtlCol="0">
            <a:spAutoFit/>
          </a:bodyPr>
          <a:lstStyle/>
          <a:p>
            <a:pPr algn="ctr"/>
            <a:r>
              <a:rPr lang="vi-VN" sz="4800" smtClean="0">
                <a:solidFill>
                  <a:srgbClr val="FF0000"/>
                </a:solidFill>
                <a:latin typeface="Vini avo"/>
                <a:cs typeface="Arial-SGK-TV" pitchFamily="2" charset="0"/>
              </a:rPr>
              <a:t>Trò </a:t>
            </a:r>
            <a:r>
              <a:rPr lang="vi-VN" sz="4800" dirty="0">
                <a:solidFill>
                  <a:srgbClr val="FF0000"/>
                </a:solidFill>
                <a:latin typeface="Vini avo"/>
                <a:cs typeface="Arial-SGK-TV" pitchFamily="2" charset="0"/>
              </a:rPr>
              <a:t>chơi</a:t>
            </a:r>
          </a:p>
          <a:p>
            <a:pPr algn="ctr"/>
            <a:r>
              <a:rPr lang="vi-VN" sz="4800" dirty="0">
                <a:solidFill>
                  <a:srgbClr val="FF0000"/>
                </a:solidFill>
                <a:latin typeface="Vini avo"/>
                <a:cs typeface="Arial-SGK-TV" pitchFamily="2" charset="0"/>
              </a:rPr>
              <a:t> hái</a:t>
            </a:r>
          </a:p>
          <a:p>
            <a:pPr algn="ctr"/>
            <a:r>
              <a:rPr lang="vi-VN" sz="4800" dirty="0">
                <a:solidFill>
                  <a:srgbClr val="FF0000"/>
                </a:solidFill>
                <a:latin typeface="Vini avo"/>
                <a:cs typeface="Arial-SGK-TV" pitchFamily="2" charset="0"/>
              </a:rPr>
              <a:t> quả</a:t>
            </a:r>
            <a:endParaRPr lang="en-US" sz="4800" dirty="0">
              <a:solidFill>
                <a:srgbClr val="FF0000"/>
              </a:solidFill>
              <a:latin typeface="Vini avo"/>
              <a:cs typeface="Arial-SGK-TV" pitchFamily="2" charset="0"/>
            </a:endParaRPr>
          </a:p>
        </p:txBody>
      </p:sp>
      <p:pic>
        <p:nvPicPr>
          <p:cNvPr id="6" name="Picture 5">
            <a:hlinkClick r:id="rId6" action="ppaction://hlinksldjump"/>
            <a:extLst>
              <a:ext uri="{FF2B5EF4-FFF2-40B4-BE49-F238E27FC236}">
                <a16:creationId xmlns:a16="http://schemas.microsoft.com/office/drawing/2014/main" xmlns="" id="{F528A9FF-134A-495F-AFBB-2B2BFA7D774C}"/>
              </a:ext>
            </a:extLst>
          </p:cNvPr>
          <p:cNvPicPr>
            <a:picLocks noChangeAspect="1"/>
          </p:cNvPicPr>
          <p:nvPr/>
        </p:nvPicPr>
        <p:blipFill>
          <a:blip r:embed="rId7"/>
          <a:stretch>
            <a:fillRect/>
          </a:stretch>
        </p:blipFill>
        <p:spPr>
          <a:xfrm>
            <a:off x="5640031" y="524642"/>
            <a:ext cx="1414395" cy="1426588"/>
          </a:xfrm>
          <a:prstGeom prst="rect">
            <a:avLst/>
          </a:prstGeom>
        </p:spPr>
      </p:pic>
      <p:pic>
        <p:nvPicPr>
          <p:cNvPr id="8" name="Picture 7">
            <a:hlinkClick r:id="rId8" action="ppaction://hlinksldjump"/>
            <a:extLst>
              <a:ext uri="{FF2B5EF4-FFF2-40B4-BE49-F238E27FC236}">
                <a16:creationId xmlns:a16="http://schemas.microsoft.com/office/drawing/2014/main" xmlns="" id="{D482D8C2-8B10-482A-911E-FC893A6B77A9}"/>
              </a:ext>
            </a:extLst>
          </p:cNvPr>
          <p:cNvPicPr>
            <a:picLocks noChangeAspect="1"/>
          </p:cNvPicPr>
          <p:nvPr/>
        </p:nvPicPr>
        <p:blipFill>
          <a:blip r:embed="rId9"/>
          <a:stretch>
            <a:fillRect/>
          </a:stretch>
        </p:blipFill>
        <p:spPr>
          <a:xfrm>
            <a:off x="7147511" y="1138998"/>
            <a:ext cx="1414395" cy="1426588"/>
          </a:xfrm>
          <a:prstGeom prst="rect">
            <a:avLst/>
          </a:prstGeom>
        </p:spPr>
      </p:pic>
      <p:pic>
        <p:nvPicPr>
          <p:cNvPr id="10" name="Picture 9">
            <a:hlinkClick r:id="rId10" action="ppaction://hlinksldjump"/>
            <a:extLst>
              <a:ext uri="{FF2B5EF4-FFF2-40B4-BE49-F238E27FC236}">
                <a16:creationId xmlns:a16="http://schemas.microsoft.com/office/drawing/2014/main" xmlns="" id="{4881CCC7-71DD-46CA-92BA-5302083EB06C}"/>
              </a:ext>
            </a:extLst>
          </p:cNvPr>
          <p:cNvPicPr>
            <a:picLocks noChangeAspect="1"/>
          </p:cNvPicPr>
          <p:nvPr/>
        </p:nvPicPr>
        <p:blipFill>
          <a:blip r:embed="rId11"/>
          <a:stretch>
            <a:fillRect/>
          </a:stretch>
        </p:blipFill>
        <p:spPr>
          <a:xfrm>
            <a:off x="3885678" y="1359550"/>
            <a:ext cx="1414395" cy="1426588"/>
          </a:xfrm>
          <a:prstGeom prst="rect">
            <a:avLst/>
          </a:prstGeom>
        </p:spPr>
      </p:pic>
      <p:pic>
        <p:nvPicPr>
          <p:cNvPr id="12" name="Picture 11">
            <a:hlinkClick r:id="rId12" action="ppaction://hlinksldjump"/>
            <a:extLst>
              <a:ext uri="{FF2B5EF4-FFF2-40B4-BE49-F238E27FC236}">
                <a16:creationId xmlns:a16="http://schemas.microsoft.com/office/drawing/2014/main" xmlns="" id="{079C1B80-606E-4FA5-861D-C3577B21ED4A}"/>
              </a:ext>
            </a:extLst>
          </p:cNvPr>
          <p:cNvPicPr>
            <a:picLocks noChangeAspect="1"/>
          </p:cNvPicPr>
          <p:nvPr/>
        </p:nvPicPr>
        <p:blipFill>
          <a:blip r:embed="rId13"/>
          <a:stretch>
            <a:fillRect/>
          </a:stretch>
        </p:blipFill>
        <p:spPr>
          <a:xfrm>
            <a:off x="6629772" y="2565586"/>
            <a:ext cx="1414395" cy="1426588"/>
          </a:xfrm>
          <a:prstGeom prst="rect">
            <a:avLst/>
          </a:prstGeom>
        </p:spPr>
      </p:pic>
      <p:pic>
        <p:nvPicPr>
          <p:cNvPr id="13" name="Picture 12">
            <a:hlinkClick r:id="rId14" action="ppaction://hlinksldjump"/>
            <a:extLst>
              <a:ext uri="{FF2B5EF4-FFF2-40B4-BE49-F238E27FC236}">
                <a16:creationId xmlns:a16="http://schemas.microsoft.com/office/drawing/2014/main" xmlns="" id="{A7FCA4A2-7927-488F-9E73-38CEE08FF8F2}"/>
              </a:ext>
            </a:extLst>
          </p:cNvPr>
          <p:cNvPicPr>
            <a:picLocks noChangeAspect="1"/>
          </p:cNvPicPr>
          <p:nvPr/>
        </p:nvPicPr>
        <p:blipFill>
          <a:blip r:embed="rId15"/>
          <a:stretch>
            <a:fillRect/>
          </a:stretch>
        </p:blipFill>
        <p:spPr>
          <a:xfrm>
            <a:off x="4619836" y="2542910"/>
            <a:ext cx="1414395" cy="1426588"/>
          </a:xfrm>
          <a:prstGeom prst="rect">
            <a:avLst/>
          </a:prstGeom>
        </p:spPr>
      </p:pic>
    </p:spTree>
    <p:extLst>
      <p:ext uri="{BB962C8B-B14F-4D97-AF65-F5344CB8AC3E}">
        <p14:creationId xmlns:p14="http://schemas.microsoft.com/office/powerpoint/2010/main" val="18550566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1" presetClass="exit" presetSubtype="1" fill="hold" nodeType="clickEffect">
                                  <p:stCondLst>
                                    <p:cond delay="0"/>
                                  </p:stCondLst>
                                  <p:childTnLst>
                                    <p:animEffect transition="out" filter="wheel(1)">
                                      <p:cBhvr>
                                        <p:cTn id="12" dur="2000"/>
                                        <p:tgtEl>
                                          <p:spTgt spid="8"/>
                                        </p:tgtEl>
                                      </p:cBhvr>
                                    </p:animEffect>
                                    <p:set>
                                      <p:cBhvr>
                                        <p:cTn id="13" dur="1" fill="hold">
                                          <p:stCondLst>
                                            <p:cond delay="1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6" presetClass="exit" presetSubtype="32" fill="hold" nodeType="clickEffect">
                                  <p:stCondLst>
                                    <p:cond delay="0"/>
                                  </p:stCondLst>
                                  <p:childTnLst>
                                    <p:animEffect transition="out" filter="circle(out)">
                                      <p:cBhvr>
                                        <p:cTn id="18" dur="2000"/>
                                        <p:tgtEl>
                                          <p:spTgt spid="10"/>
                                        </p:tgtEl>
                                      </p:cBhvr>
                                    </p:animEffect>
                                    <p:set>
                                      <p:cBhvr>
                                        <p:cTn id="19" dur="1" fill="hold">
                                          <p:stCondLst>
                                            <p:cond delay="1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22" presetClass="exit" presetSubtype="4" fill="hold" nodeType="clickEffect">
                                  <p:stCondLst>
                                    <p:cond delay="0"/>
                                  </p:stCondLst>
                                  <p:childTnLst>
                                    <p:animEffect transition="out" filter="wipe(down)">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3"/>
                    </p:tgtEl>
                  </p:cond>
                </p:stCondLst>
                <p:endSync evt="end" delay="0">
                  <p:rtn val="all"/>
                </p:endSync>
                <p:childTnLst>
                  <p:par>
                    <p:cTn id="27" fill="hold">
                      <p:stCondLst>
                        <p:cond delay="0"/>
                      </p:stCondLst>
                      <p:childTnLst>
                        <p:par>
                          <p:cTn id="28" fill="hold">
                            <p:stCondLst>
                              <p:cond delay="0"/>
                            </p:stCondLst>
                            <p:childTnLst>
                              <p:par>
                                <p:cTn id="29" presetID="6" presetClass="exit" presetSubtype="32" fill="hold" nodeType="clickEffect">
                                  <p:stCondLst>
                                    <p:cond delay="0"/>
                                  </p:stCondLst>
                                  <p:childTnLst>
                                    <p:animEffect transition="out" filter="circle(out)">
                                      <p:cBhvr>
                                        <p:cTn id="30" dur="2000"/>
                                        <p:tgtEl>
                                          <p:spTgt spid="13"/>
                                        </p:tgtEl>
                                      </p:cBhvr>
                                    </p:animEffect>
                                    <p:set>
                                      <p:cBhvr>
                                        <p:cTn id="31" dur="1" fill="hold">
                                          <p:stCondLst>
                                            <p:cond delay="1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a:extLst>
              <a:ext uri="{FF2B5EF4-FFF2-40B4-BE49-F238E27FC236}">
                <a16:creationId xmlns:a16="http://schemas.microsoft.com/office/drawing/2014/main" xmlns="" id="{2E882B5B-17F2-438D-B394-D30C9C13FF73}"/>
              </a:ext>
            </a:extLst>
          </p:cNvPr>
          <p:cNvSpPr txBox="1"/>
          <p:nvPr/>
        </p:nvSpPr>
        <p:spPr>
          <a:xfrm>
            <a:off x="6266360" y="2915921"/>
            <a:ext cx="1234762" cy="830997"/>
          </a:xfrm>
          <a:prstGeom prst="rect">
            <a:avLst/>
          </a:prstGeom>
          <a:noFill/>
        </p:spPr>
        <p:txBody>
          <a:bodyPr wrap="none" rtlCol="0">
            <a:spAutoFit/>
          </a:bodyPr>
          <a:lstStyle/>
          <a:p>
            <a:r>
              <a:rPr lang="en-US" sz="4800">
                <a:latin typeface="Arial-Rounded" panose="020B0500000000000000" pitchFamily="34" charset="0"/>
                <a:ea typeface="Arial-Rounded" panose="020B0500000000000000" pitchFamily="34" charset="0"/>
                <a:cs typeface="Arial-Rounded" panose="020B0500000000000000" pitchFamily="34" charset="0"/>
              </a:rPr>
              <a:t>Viết</a:t>
            </a:r>
            <a:endParaRPr lang="en-US" sz="48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 name="Kí hiệu sách - viết">
            <a:extLst>
              <a:ext uri="{FF2B5EF4-FFF2-40B4-BE49-F238E27FC236}">
                <a16:creationId xmlns:a16="http://schemas.microsoft.com/office/drawing/2014/main" xmlns="" id="{ED60B121-A2AD-4B46-8852-F1125A33592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891429" y="2453640"/>
            <a:ext cx="1425961" cy="1950720"/>
          </a:xfrm>
          <a:prstGeom prst="rect">
            <a:avLst/>
          </a:prstGeom>
        </p:spPr>
      </p:pic>
    </p:spTree>
    <p:extLst>
      <p:ext uri="{BB962C8B-B14F-4D97-AF65-F5344CB8AC3E}">
        <p14:creationId xmlns:p14="http://schemas.microsoft.com/office/powerpoint/2010/main" val="3781522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75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75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750"/>
                                        <p:tgtEl>
                                          <p:spTgt spid="8">
                                            <p:txEl>
                                              <p:pRg st="0" end="0"/>
                                            </p:txEl>
                                          </p:spTgt>
                                        </p:tgtEl>
                                      </p:cBhvr>
                                    </p:animEffect>
                                  </p:childTnLst>
                                </p:cTn>
                              </p:par>
                            </p:childTnLst>
                          </p:cTn>
                        </p:par>
                        <p:par>
                          <p:cTn id="10" fill="hold">
                            <p:stCondLst>
                              <p:cond delay="975"/>
                            </p:stCondLst>
                            <p:childTnLst>
                              <p:par>
                                <p:cTn id="11" presetID="1" presetClass="entr" presetSubtype="0" fill="hold" grpId="1" nodeType="afterEffect">
                                  <p:stCondLst>
                                    <p:cond delay="0"/>
                                  </p:stCondLst>
                                  <p:iterate type="lt">
                                    <p:tmAbs val="500"/>
                                  </p:iterate>
                                  <p:childTnLst>
                                    <p:set>
                                      <p:cBhvr>
                                        <p:cTn id="12" dur="1" fill="hold">
                                          <p:stCondLst>
                                            <p:cond delay="749"/>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able&#10;&#10;Description automatically generated">
            <a:extLst>
              <a:ext uri="{FF2B5EF4-FFF2-40B4-BE49-F238E27FC236}">
                <a16:creationId xmlns:a16="http://schemas.microsoft.com/office/drawing/2014/main" xmlns="" id="{4534B5EC-7A14-4B30-8ACA-BE3D1E3855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75921"/>
            <a:ext cx="12192000" cy="3306158"/>
          </a:xfrm>
          <a:prstGeom prst="rect">
            <a:avLst/>
          </a:prstGeom>
        </p:spPr>
      </p:pic>
    </p:spTree>
    <p:extLst>
      <p:ext uri="{BB962C8B-B14F-4D97-AF65-F5344CB8AC3E}">
        <p14:creationId xmlns:p14="http://schemas.microsoft.com/office/powerpoint/2010/main" val="28490782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xmlns="" id="{7B13EC41-018E-4F51-AD49-1335E10C73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47955"/>
            <a:ext cx="12192000" cy="3362090"/>
          </a:xfrm>
          <a:prstGeom prst="rect">
            <a:avLst/>
          </a:prstGeom>
        </p:spPr>
      </p:pic>
    </p:spTree>
    <p:extLst>
      <p:ext uri="{BB962C8B-B14F-4D97-AF65-F5344CB8AC3E}">
        <p14:creationId xmlns:p14="http://schemas.microsoft.com/office/powerpoint/2010/main" val="38011288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Table, calendar&#10;&#10;Description automatically generated">
            <a:extLst>
              <a:ext uri="{FF2B5EF4-FFF2-40B4-BE49-F238E27FC236}">
                <a16:creationId xmlns:a16="http://schemas.microsoft.com/office/drawing/2014/main" xmlns="" id="{90996762-13DF-48FE-A357-4035C85867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95880"/>
            <a:ext cx="12192000" cy="1666240"/>
          </a:xfrm>
          <a:prstGeom prst="rect">
            <a:avLst/>
          </a:prstGeom>
        </p:spPr>
      </p:pic>
    </p:spTree>
    <p:extLst>
      <p:ext uri="{BB962C8B-B14F-4D97-AF65-F5344CB8AC3E}">
        <p14:creationId xmlns:p14="http://schemas.microsoft.com/office/powerpoint/2010/main" val="98330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xmlns="" id="{2B370651-CB10-436B-9C33-478BB3B1936E}"/>
              </a:ext>
            </a:extLst>
          </p:cNvPr>
          <p:cNvSpPr txBox="1"/>
          <p:nvPr/>
        </p:nvSpPr>
        <p:spPr>
          <a:xfrm>
            <a:off x="6603966" y="2945302"/>
            <a:ext cx="1279517" cy="830997"/>
          </a:xfrm>
          <a:prstGeom prst="rect">
            <a:avLst/>
          </a:prstGeom>
          <a:noFill/>
        </p:spPr>
        <p:txBody>
          <a:bodyPr wrap="none" rtlCol="0">
            <a:spAutoFit/>
          </a:bodyPr>
          <a:lstStyle/>
          <a:p>
            <a:r>
              <a:rPr lang="en-US" sz="4800">
                <a:latin typeface="Arial-Rounded" panose="020B0500000000000000" pitchFamily="34" charset="0"/>
                <a:ea typeface="Arial-Rounded" panose="020B0500000000000000" pitchFamily="34" charset="0"/>
                <a:cs typeface="Arial-Rounded" panose="020B0500000000000000" pitchFamily="34" charset="0"/>
              </a:rPr>
              <a:t>Đọc</a:t>
            </a:r>
            <a:endParaRPr lang="en-US" sz="48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 name="Kí hiệu sách - đọc">
            <a:extLst>
              <a:ext uri="{FF2B5EF4-FFF2-40B4-BE49-F238E27FC236}">
                <a16:creationId xmlns:a16="http://schemas.microsoft.com/office/drawing/2014/main" xmlns="" id="{5807792E-2D0F-43E5-A4CB-941A48B81F0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470754" y="2483019"/>
            <a:ext cx="1982441" cy="1950720"/>
          </a:xfrm>
          <a:prstGeom prst="rect">
            <a:avLst/>
          </a:prstGeom>
        </p:spPr>
      </p:pic>
    </p:spTree>
    <p:extLst>
      <p:ext uri="{BB962C8B-B14F-4D97-AF65-F5344CB8AC3E}">
        <p14:creationId xmlns:p14="http://schemas.microsoft.com/office/powerpoint/2010/main" val="1284334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75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75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750"/>
                                        <p:tgtEl>
                                          <p:spTgt spid="5">
                                            <p:txEl>
                                              <p:pRg st="0" end="0"/>
                                            </p:txEl>
                                          </p:spTgt>
                                        </p:tgtEl>
                                      </p:cBhvr>
                                    </p:animEffect>
                                  </p:childTnLst>
                                </p:cTn>
                              </p:par>
                            </p:childTnLst>
                          </p:cTn>
                        </p:par>
                        <p:par>
                          <p:cTn id="10" fill="hold">
                            <p:stCondLst>
                              <p:cond delay="900"/>
                            </p:stCondLst>
                            <p:childTnLst>
                              <p:par>
                                <p:cTn id="11" presetID="1" presetClass="entr" presetSubtype="0" fill="hold" grpId="1" nodeType="afterEffect">
                                  <p:stCondLst>
                                    <p:cond delay="0"/>
                                  </p:stCondLst>
                                  <p:iterate type="lt">
                                    <p:tmAbs val="500"/>
                                  </p:iterate>
                                  <p:childTnLst>
                                    <p:set>
                                      <p:cBhvr>
                                        <p:cTn id="12" dur="1" fill="hold">
                                          <p:stCondLst>
                                            <p:cond delay="749"/>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3901CE2-0E79-4B01-ABC0-35A7A56A94C3}"/>
              </a:ext>
            </a:extLst>
          </p:cNvPr>
          <p:cNvSpPr/>
          <p:nvPr/>
        </p:nvSpPr>
        <p:spPr>
          <a:xfrm>
            <a:off x="3953978" y="3943325"/>
            <a:ext cx="4360243" cy="1015663"/>
          </a:xfrm>
          <a:prstGeom prst="rect">
            <a:avLst/>
          </a:prstGeom>
        </p:spPr>
        <p:txBody>
          <a:bodyPr wrap="square">
            <a:spAutoFit/>
          </a:bodyPr>
          <a:lstStyle/>
          <a:p>
            <a:pPr algn="ctr"/>
            <a:r>
              <a:rPr lang="en-US" sz="6000" dirty="0">
                <a:latin typeface="Times New Roman" pitchFamily="18" charset="0"/>
                <a:cs typeface="Times New Roman" pitchFamily="18" charset="0"/>
              </a:rPr>
              <a:t>que </a:t>
            </a:r>
            <a:r>
              <a:rPr lang="en-US" sz="6000" dirty="0" err="1">
                <a:latin typeface="Times New Roman" pitchFamily="18" charset="0"/>
                <a:cs typeface="Times New Roman" pitchFamily="18" charset="0"/>
              </a:rPr>
              <a:t>kem</a:t>
            </a:r>
            <a:endParaRPr lang="en-US" sz="6000" dirty="0">
              <a:solidFill>
                <a:srgbClr val="FF0000"/>
              </a:solidFill>
              <a:latin typeface="Times New Roman" pitchFamily="18" charset="0"/>
              <a:cs typeface="Times New Roman" pitchFamily="18" charset="0"/>
            </a:endParaRPr>
          </a:p>
        </p:txBody>
      </p:sp>
      <p:pic>
        <p:nvPicPr>
          <p:cNvPr id="3" name="Picture 2" descr="A picture containing brush&#10;&#10;Description automatically generated">
            <a:extLst>
              <a:ext uri="{FF2B5EF4-FFF2-40B4-BE49-F238E27FC236}">
                <a16:creationId xmlns:a16="http://schemas.microsoft.com/office/drawing/2014/main" xmlns="" id="{39FC628C-D734-4755-9EC6-E3F2A39BF8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3764" y="1014126"/>
            <a:ext cx="3505689" cy="2229161"/>
          </a:xfrm>
          <a:prstGeom prst="rect">
            <a:avLst/>
          </a:prstGeom>
        </p:spPr>
      </p:pic>
      <p:sp>
        <p:nvSpPr>
          <p:cNvPr id="8" name="Rectangle 7">
            <a:extLst>
              <a:ext uri="{FF2B5EF4-FFF2-40B4-BE49-F238E27FC236}">
                <a16:creationId xmlns:a16="http://schemas.microsoft.com/office/drawing/2014/main" xmlns="" id="{36CBDC5A-C240-4014-9F10-DA50C2EDC640}"/>
              </a:ext>
            </a:extLst>
          </p:cNvPr>
          <p:cNvSpPr/>
          <p:nvPr/>
        </p:nvSpPr>
        <p:spPr>
          <a:xfrm>
            <a:off x="6134099" y="3940293"/>
            <a:ext cx="1611028" cy="1015663"/>
          </a:xfrm>
          <a:prstGeom prst="rect">
            <a:avLst/>
          </a:prstGeom>
        </p:spPr>
        <p:txBody>
          <a:bodyPr wrap="square">
            <a:spAutoFit/>
          </a:bodyPr>
          <a:lstStyle/>
          <a:p>
            <a:pPr algn="ctr"/>
            <a:r>
              <a:rPr lang="en-US" sz="6000" dirty="0" err="1">
                <a:solidFill>
                  <a:srgbClr val="FF0000"/>
                </a:solidFill>
                <a:latin typeface="Times New Roman" pitchFamily="18" charset="0"/>
                <a:cs typeface="Times New Roman" pitchFamily="18" charset="0"/>
              </a:rPr>
              <a:t>em</a:t>
            </a:r>
            <a:endParaRPr lang="en-US" sz="6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9573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500"/>
                                        <p:tgtEl>
                                          <p:spTgt spid="4"/>
                                        </p:tgtEl>
                                      </p:cBhvr>
                                    </p:animEffect>
                                    <p:anim calcmode="lin" valueType="num">
                                      <p:cBhvr>
                                        <p:cTn id="13" dur="1500" fill="hold"/>
                                        <p:tgtEl>
                                          <p:spTgt spid="4"/>
                                        </p:tgtEl>
                                        <p:attrNameLst>
                                          <p:attrName>ppt_x</p:attrName>
                                        </p:attrNameLst>
                                      </p:cBhvr>
                                      <p:tavLst>
                                        <p:tav tm="0">
                                          <p:val>
                                            <p:strVal val="#ppt_x"/>
                                          </p:val>
                                        </p:tav>
                                        <p:tav tm="100000">
                                          <p:val>
                                            <p:strVal val="#ppt_x"/>
                                          </p:val>
                                        </p:tav>
                                      </p:tavLst>
                                    </p:anim>
                                    <p:anim calcmode="lin" valueType="num">
                                      <p:cBhvr>
                                        <p:cTn id="14" dur="1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500"/>
                                        <p:tgtEl>
                                          <p:spTgt spid="8"/>
                                        </p:tgtEl>
                                      </p:cBhvr>
                                    </p:animEffect>
                                    <p:anim calcmode="lin" valueType="num">
                                      <p:cBhvr>
                                        <p:cTn id="20" dur="1500" fill="hold"/>
                                        <p:tgtEl>
                                          <p:spTgt spid="8"/>
                                        </p:tgtEl>
                                        <p:attrNameLst>
                                          <p:attrName>ppt_x</p:attrName>
                                        </p:attrNameLst>
                                      </p:cBhvr>
                                      <p:tavLst>
                                        <p:tav tm="0">
                                          <p:val>
                                            <p:strVal val="#ppt_x"/>
                                          </p:val>
                                        </p:tav>
                                        <p:tav tm="100000">
                                          <p:val>
                                            <p:strVal val="#ppt_x"/>
                                          </p:val>
                                        </p:tav>
                                      </p:tavLst>
                                    </p:anim>
                                    <p:anim calcmode="lin" valueType="num">
                                      <p:cBhvr>
                                        <p:cTn id="21" dur="1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3901CE2-0E79-4B01-ABC0-35A7A56A94C3}"/>
              </a:ext>
            </a:extLst>
          </p:cNvPr>
          <p:cNvSpPr/>
          <p:nvPr/>
        </p:nvSpPr>
        <p:spPr>
          <a:xfrm>
            <a:off x="3953978" y="3943325"/>
            <a:ext cx="4360243" cy="1015663"/>
          </a:xfrm>
          <a:prstGeom prst="rect">
            <a:avLst/>
          </a:prstGeom>
        </p:spPr>
        <p:txBody>
          <a:bodyPr wrap="square">
            <a:spAutoFit/>
          </a:bodyPr>
          <a:lstStyle/>
          <a:p>
            <a:pPr algn="ctr"/>
            <a:r>
              <a:rPr lang="en-US" sz="6000" dirty="0">
                <a:latin typeface="Arial-SGK-TV" pitchFamily="2" charset="0"/>
                <a:cs typeface="Arial-SGK-TV" pitchFamily="2" charset="0"/>
              </a:rPr>
              <a:t>con </a:t>
            </a:r>
            <a:r>
              <a:rPr lang="en-US" sz="6000" dirty="0" err="1">
                <a:latin typeface="Arial-SGK-TV" pitchFamily="2" charset="0"/>
                <a:cs typeface="Arial-SGK-TV" pitchFamily="2" charset="0"/>
              </a:rPr>
              <a:t>tem</a:t>
            </a:r>
            <a:endParaRPr lang="en-US" sz="6000" dirty="0">
              <a:solidFill>
                <a:srgbClr val="FF0000"/>
              </a:solidFill>
              <a:latin typeface="Arial-SGK-TV" pitchFamily="2" charset="0"/>
              <a:cs typeface="Arial-SGK-TV" pitchFamily="2" charset="0"/>
            </a:endParaRPr>
          </a:p>
        </p:txBody>
      </p:sp>
      <p:sp>
        <p:nvSpPr>
          <p:cNvPr id="8" name="Rectangle 7">
            <a:extLst>
              <a:ext uri="{FF2B5EF4-FFF2-40B4-BE49-F238E27FC236}">
                <a16:creationId xmlns:a16="http://schemas.microsoft.com/office/drawing/2014/main" xmlns="" id="{36CBDC5A-C240-4014-9F10-DA50C2EDC640}"/>
              </a:ext>
            </a:extLst>
          </p:cNvPr>
          <p:cNvSpPr/>
          <p:nvPr/>
        </p:nvSpPr>
        <p:spPr>
          <a:xfrm>
            <a:off x="5888435" y="3943325"/>
            <a:ext cx="1611028" cy="1015663"/>
          </a:xfrm>
          <a:prstGeom prst="rect">
            <a:avLst/>
          </a:prstGeom>
        </p:spPr>
        <p:txBody>
          <a:bodyPr wrap="square">
            <a:spAutoFit/>
          </a:bodyPr>
          <a:lstStyle/>
          <a:p>
            <a:pPr algn="ctr"/>
            <a:r>
              <a:rPr lang="en-US" sz="6000" dirty="0" err="1">
                <a:solidFill>
                  <a:srgbClr val="FF0000"/>
                </a:solidFill>
                <a:latin typeface="Arial-SGK-TV" pitchFamily="2" charset="0"/>
                <a:cs typeface="Arial-SGK-TV" pitchFamily="2" charset="0"/>
              </a:rPr>
              <a:t>em</a:t>
            </a:r>
            <a:endParaRPr lang="en-US" sz="6000" dirty="0">
              <a:solidFill>
                <a:srgbClr val="FF0000"/>
              </a:solidFill>
              <a:latin typeface="Arial-SGK-TV" pitchFamily="2" charset="0"/>
              <a:cs typeface="Arial-SGK-TV" pitchFamily="2" charset="0"/>
            </a:endParaRPr>
          </a:p>
        </p:txBody>
      </p:sp>
      <p:pic>
        <p:nvPicPr>
          <p:cNvPr id="5" name="Picture 4" descr="A picture containing text&#10;&#10;Description automatically generated">
            <a:extLst>
              <a:ext uri="{FF2B5EF4-FFF2-40B4-BE49-F238E27FC236}">
                <a16:creationId xmlns:a16="http://schemas.microsoft.com/office/drawing/2014/main" xmlns="" id="{64F0840E-AD22-48D5-9D9B-D6AB963D3E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5478" y="418583"/>
            <a:ext cx="4248743" cy="3524742"/>
          </a:xfrm>
          <a:prstGeom prst="rect">
            <a:avLst/>
          </a:prstGeom>
        </p:spPr>
      </p:pic>
    </p:spTree>
    <p:extLst>
      <p:ext uri="{BB962C8B-B14F-4D97-AF65-F5344CB8AC3E}">
        <p14:creationId xmlns:p14="http://schemas.microsoft.com/office/powerpoint/2010/main" val="157297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500"/>
                                        <p:tgtEl>
                                          <p:spTgt spid="4"/>
                                        </p:tgtEl>
                                      </p:cBhvr>
                                    </p:animEffect>
                                    <p:anim calcmode="lin" valueType="num">
                                      <p:cBhvr>
                                        <p:cTn id="13" dur="1500" fill="hold"/>
                                        <p:tgtEl>
                                          <p:spTgt spid="4"/>
                                        </p:tgtEl>
                                        <p:attrNameLst>
                                          <p:attrName>ppt_x</p:attrName>
                                        </p:attrNameLst>
                                      </p:cBhvr>
                                      <p:tavLst>
                                        <p:tav tm="0">
                                          <p:val>
                                            <p:strVal val="#ppt_x"/>
                                          </p:val>
                                        </p:tav>
                                        <p:tav tm="100000">
                                          <p:val>
                                            <p:strVal val="#ppt_x"/>
                                          </p:val>
                                        </p:tav>
                                      </p:tavLst>
                                    </p:anim>
                                    <p:anim calcmode="lin" valueType="num">
                                      <p:cBhvr>
                                        <p:cTn id="14" dur="1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500"/>
                                        <p:tgtEl>
                                          <p:spTgt spid="8"/>
                                        </p:tgtEl>
                                      </p:cBhvr>
                                    </p:animEffect>
                                    <p:anim calcmode="lin" valueType="num">
                                      <p:cBhvr>
                                        <p:cTn id="20" dur="1500" fill="hold"/>
                                        <p:tgtEl>
                                          <p:spTgt spid="8"/>
                                        </p:tgtEl>
                                        <p:attrNameLst>
                                          <p:attrName>ppt_x</p:attrName>
                                        </p:attrNameLst>
                                      </p:cBhvr>
                                      <p:tavLst>
                                        <p:tav tm="0">
                                          <p:val>
                                            <p:strVal val="#ppt_x"/>
                                          </p:val>
                                        </p:tav>
                                        <p:tav tm="100000">
                                          <p:val>
                                            <p:strVal val="#ppt_x"/>
                                          </p:val>
                                        </p:tav>
                                      </p:tavLst>
                                    </p:anim>
                                    <p:anim calcmode="lin" valueType="num">
                                      <p:cBhvr>
                                        <p:cTn id="21" dur="1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3901CE2-0E79-4B01-ABC0-35A7A56A94C3}"/>
              </a:ext>
            </a:extLst>
          </p:cNvPr>
          <p:cNvSpPr/>
          <p:nvPr/>
        </p:nvSpPr>
        <p:spPr>
          <a:xfrm>
            <a:off x="3953978" y="3943325"/>
            <a:ext cx="4360243" cy="1015663"/>
          </a:xfrm>
          <a:prstGeom prst="rect">
            <a:avLst/>
          </a:prstGeom>
        </p:spPr>
        <p:txBody>
          <a:bodyPr wrap="square">
            <a:spAutoFit/>
          </a:bodyPr>
          <a:lstStyle/>
          <a:p>
            <a:pPr algn="ctr"/>
            <a:r>
              <a:rPr lang="en-US" sz="6000" dirty="0">
                <a:latin typeface="Vini avo"/>
                <a:cs typeface="Arial-SGK-TV" pitchFamily="2" charset="0"/>
              </a:rPr>
              <a:t> </a:t>
            </a:r>
            <a:r>
              <a:rPr lang="en-US" sz="6000" dirty="0" err="1">
                <a:latin typeface="Vini avo"/>
                <a:cs typeface="Arial-SGK-TV" pitchFamily="2" charset="0"/>
              </a:rPr>
              <a:t>tem</a:t>
            </a:r>
            <a:r>
              <a:rPr lang="vi-VN" sz="6000" dirty="0">
                <a:latin typeface="Vini avo"/>
                <a:cs typeface="Arial-SGK-TV" pitchFamily="2" charset="0"/>
              </a:rPr>
              <a:t> trầu</a:t>
            </a:r>
            <a:endParaRPr lang="en-US" sz="6000" dirty="0">
              <a:solidFill>
                <a:srgbClr val="FF0000"/>
              </a:solidFill>
              <a:latin typeface="Vini avo"/>
              <a:cs typeface="Arial-SGK-TV" pitchFamily="2" charset="0"/>
            </a:endParaRPr>
          </a:p>
        </p:txBody>
      </p:sp>
      <p:sp>
        <p:nvSpPr>
          <p:cNvPr id="8" name="Rectangle 7">
            <a:extLst>
              <a:ext uri="{FF2B5EF4-FFF2-40B4-BE49-F238E27FC236}">
                <a16:creationId xmlns:a16="http://schemas.microsoft.com/office/drawing/2014/main" xmlns="" id="{36CBDC5A-C240-4014-9F10-DA50C2EDC640}"/>
              </a:ext>
            </a:extLst>
          </p:cNvPr>
          <p:cNvSpPr/>
          <p:nvPr/>
        </p:nvSpPr>
        <p:spPr>
          <a:xfrm>
            <a:off x="4796188" y="3943325"/>
            <a:ext cx="1611028" cy="1015663"/>
          </a:xfrm>
          <a:prstGeom prst="rect">
            <a:avLst/>
          </a:prstGeom>
        </p:spPr>
        <p:txBody>
          <a:bodyPr wrap="square">
            <a:spAutoFit/>
          </a:bodyPr>
          <a:lstStyle/>
          <a:p>
            <a:pPr algn="ctr"/>
            <a:r>
              <a:rPr lang="en-US" sz="6000" dirty="0" err="1">
                <a:solidFill>
                  <a:srgbClr val="FF0000"/>
                </a:solidFill>
                <a:latin typeface="Vini avo"/>
                <a:cs typeface="Arial-SGK-TV" pitchFamily="2" charset="0"/>
              </a:rPr>
              <a:t>êm</a:t>
            </a:r>
            <a:endParaRPr lang="en-US" sz="6000" dirty="0">
              <a:solidFill>
                <a:srgbClr val="FF0000"/>
              </a:solidFill>
              <a:latin typeface="Vini avo"/>
              <a:cs typeface="Arial-SGK-TV" pitchFamily="2" charset="0"/>
            </a:endParaRPr>
          </a:p>
        </p:txBody>
      </p:sp>
      <p:pic>
        <p:nvPicPr>
          <p:cNvPr id="3" name="Picture 2" descr="A picture containing underwear&#10;&#10;Description automatically generated">
            <a:extLst>
              <a:ext uri="{FF2B5EF4-FFF2-40B4-BE49-F238E27FC236}">
                <a16:creationId xmlns:a16="http://schemas.microsoft.com/office/drawing/2014/main" xmlns="" id="{0E2CEAF3-9F1C-4C82-842B-D9E5F24810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0181" y="991883"/>
            <a:ext cx="4391638" cy="2372102"/>
          </a:xfrm>
          <a:prstGeom prst="rect">
            <a:avLst/>
          </a:prstGeom>
        </p:spPr>
      </p:pic>
    </p:spTree>
    <p:extLst>
      <p:ext uri="{BB962C8B-B14F-4D97-AF65-F5344CB8AC3E}">
        <p14:creationId xmlns:p14="http://schemas.microsoft.com/office/powerpoint/2010/main" val="97609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500"/>
                                        <p:tgtEl>
                                          <p:spTgt spid="4"/>
                                        </p:tgtEl>
                                      </p:cBhvr>
                                    </p:animEffect>
                                    <p:anim calcmode="lin" valueType="num">
                                      <p:cBhvr>
                                        <p:cTn id="13" dur="1500" fill="hold"/>
                                        <p:tgtEl>
                                          <p:spTgt spid="4"/>
                                        </p:tgtEl>
                                        <p:attrNameLst>
                                          <p:attrName>ppt_x</p:attrName>
                                        </p:attrNameLst>
                                      </p:cBhvr>
                                      <p:tavLst>
                                        <p:tav tm="0">
                                          <p:val>
                                            <p:strVal val="#ppt_x"/>
                                          </p:val>
                                        </p:tav>
                                        <p:tav tm="100000">
                                          <p:val>
                                            <p:strVal val="#ppt_x"/>
                                          </p:val>
                                        </p:tav>
                                      </p:tavLst>
                                    </p:anim>
                                    <p:anim calcmode="lin" valueType="num">
                                      <p:cBhvr>
                                        <p:cTn id="14" dur="1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500"/>
                                        <p:tgtEl>
                                          <p:spTgt spid="8"/>
                                        </p:tgtEl>
                                      </p:cBhvr>
                                    </p:animEffect>
                                    <p:anim calcmode="lin" valueType="num">
                                      <p:cBhvr>
                                        <p:cTn id="20" dur="1500" fill="hold"/>
                                        <p:tgtEl>
                                          <p:spTgt spid="8"/>
                                        </p:tgtEl>
                                        <p:attrNameLst>
                                          <p:attrName>ppt_x</p:attrName>
                                        </p:attrNameLst>
                                      </p:cBhvr>
                                      <p:tavLst>
                                        <p:tav tm="0">
                                          <p:val>
                                            <p:strVal val="#ppt_x"/>
                                          </p:val>
                                        </p:tav>
                                        <p:tav tm="100000">
                                          <p:val>
                                            <p:strVal val="#ppt_x"/>
                                          </p:val>
                                        </p:tav>
                                      </p:tavLst>
                                    </p:anim>
                                    <p:anim calcmode="lin" valueType="num">
                                      <p:cBhvr>
                                        <p:cTn id="21" dur="1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3901CE2-0E79-4B01-ABC0-35A7A56A94C3}"/>
              </a:ext>
            </a:extLst>
          </p:cNvPr>
          <p:cNvSpPr/>
          <p:nvPr/>
        </p:nvSpPr>
        <p:spPr>
          <a:xfrm>
            <a:off x="3953978" y="3943325"/>
            <a:ext cx="4360243" cy="1015663"/>
          </a:xfrm>
          <a:prstGeom prst="rect">
            <a:avLst/>
          </a:prstGeom>
        </p:spPr>
        <p:txBody>
          <a:bodyPr wrap="square">
            <a:spAutoFit/>
          </a:bodyPr>
          <a:lstStyle/>
          <a:p>
            <a:pPr algn="ctr"/>
            <a:r>
              <a:rPr lang="en-US" sz="6000" dirty="0">
                <a:latin typeface="Arial-SGK-TV" pitchFamily="2" charset="0"/>
                <a:cs typeface="Arial-SGK-TV" pitchFamily="2" charset="0"/>
              </a:rPr>
              <a:t> </a:t>
            </a:r>
            <a:r>
              <a:rPr lang="vi-VN" sz="6000" dirty="0">
                <a:latin typeface="Arial-SGK-TV" pitchFamily="2" charset="0"/>
                <a:cs typeface="Arial-SGK-TV" pitchFamily="2" charset="0"/>
              </a:rPr>
              <a:t>mắm nêm</a:t>
            </a:r>
            <a:endParaRPr lang="en-US" sz="6000" dirty="0">
              <a:solidFill>
                <a:srgbClr val="FF0000"/>
              </a:solidFill>
              <a:latin typeface="Arial-SGK-TV" pitchFamily="2" charset="0"/>
              <a:cs typeface="Arial-SGK-TV" pitchFamily="2" charset="0"/>
            </a:endParaRPr>
          </a:p>
        </p:txBody>
      </p:sp>
      <p:sp>
        <p:nvSpPr>
          <p:cNvPr id="8" name="Rectangle 7">
            <a:extLst>
              <a:ext uri="{FF2B5EF4-FFF2-40B4-BE49-F238E27FC236}">
                <a16:creationId xmlns:a16="http://schemas.microsoft.com/office/drawing/2014/main" xmlns="" id="{36CBDC5A-C240-4014-9F10-DA50C2EDC640}"/>
              </a:ext>
            </a:extLst>
          </p:cNvPr>
          <p:cNvSpPr/>
          <p:nvPr/>
        </p:nvSpPr>
        <p:spPr>
          <a:xfrm>
            <a:off x="6588893" y="3943325"/>
            <a:ext cx="1611028" cy="1015663"/>
          </a:xfrm>
          <a:prstGeom prst="rect">
            <a:avLst/>
          </a:prstGeom>
        </p:spPr>
        <p:txBody>
          <a:bodyPr wrap="square">
            <a:spAutoFit/>
          </a:bodyPr>
          <a:lstStyle/>
          <a:p>
            <a:pPr algn="ctr"/>
            <a:r>
              <a:rPr lang="vi-VN" sz="6000" dirty="0">
                <a:solidFill>
                  <a:srgbClr val="FF0000"/>
                </a:solidFill>
                <a:latin typeface="Arial-SGK-TV" pitchFamily="2" charset="0"/>
                <a:cs typeface="Arial-SGK-TV" pitchFamily="2" charset="0"/>
              </a:rPr>
              <a:t>ê</a:t>
            </a:r>
            <a:r>
              <a:rPr lang="en-US" sz="6000" dirty="0">
                <a:solidFill>
                  <a:srgbClr val="FF0000"/>
                </a:solidFill>
                <a:latin typeface="Arial-SGK-TV" pitchFamily="2" charset="0"/>
                <a:cs typeface="Arial-SGK-TV" pitchFamily="2" charset="0"/>
              </a:rPr>
              <a:t>m</a:t>
            </a:r>
          </a:p>
        </p:txBody>
      </p:sp>
      <p:pic>
        <p:nvPicPr>
          <p:cNvPr id="5" name="Picture 4" descr="A picture containing cake, indoor, sitting, sweet&#10;&#10;Description automatically generated">
            <a:extLst>
              <a:ext uri="{FF2B5EF4-FFF2-40B4-BE49-F238E27FC236}">
                <a16:creationId xmlns:a16="http://schemas.microsoft.com/office/drawing/2014/main" xmlns="" id="{78602183-492A-4E45-9953-E06FE5BB13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7625" y="700888"/>
            <a:ext cx="2152950" cy="2905530"/>
          </a:xfrm>
          <a:prstGeom prst="rect">
            <a:avLst/>
          </a:prstGeom>
        </p:spPr>
      </p:pic>
    </p:spTree>
    <p:extLst>
      <p:ext uri="{BB962C8B-B14F-4D97-AF65-F5344CB8AC3E}">
        <p14:creationId xmlns:p14="http://schemas.microsoft.com/office/powerpoint/2010/main" val="177837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500"/>
                                        <p:tgtEl>
                                          <p:spTgt spid="4"/>
                                        </p:tgtEl>
                                      </p:cBhvr>
                                    </p:animEffect>
                                    <p:anim calcmode="lin" valueType="num">
                                      <p:cBhvr>
                                        <p:cTn id="13" dur="1500" fill="hold"/>
                                        <p:tgtEl>
                                          <p:spTgt spid="4"/>
                                        </p:tgtEl>
                                        <p:attrNameLst>
                                          <p:attrName>ppt_x</p:attrName>
                                        </p:attrNameLst>
                                      </p:cBhvr>
                                      <p:tavLst>
                                        <p:tav tm="0">
                                          <p:val>
                                            <p:strVal val="#ppt_x"/>
                                          </p:val>
                                        </p:tav>
                                        <p:tav tm="100000">
                                          <p:val>
                                            <p:strVal val="#ppt_x"/>
                                          </p:val>
                                        </p:tav>
                                      </p:tavLst>
                                    </p:anim>
                                    <p:anim calcmode="lin" valueType="num">
                                      <p:cBhvr>
                                        <p:cTn id="14" dur="1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500"/>
                                        <p:tgtEl>
                                          <p:spTgt spid="8"/>
                                        </p:tgtEl>
                                      </p:cBhvr>
                                    </p:animEffect>
                                    <p:anim calcmode="lin" valueType="num">
                                      <p:cBhvr>
                                        <p:cTn id="20" dur="1500" fill="hold"/>
                                        <p:tgtEl>
                                          <p:spTgt spid="8"/>
                                        </p:tgtEl>
                                        <p:attrNameLst>
                                          <p:attrName>ppt_x</p:attrName>
                                        </p:attrNameLst>
                                      </p:cBhvr>
                                      <p:tavLst>
                                        <p:tav tm="0">
                                          <p:val>
                                            <p:strVal val="#ppt_x"/>
                                          </p:val>
                                        </p:tav>
                                        <p:tav tm="100000">
                                          <p:val>
                                            <p:strVal val="#ppt_x"/>
                                          </p:val>
                                        </p:tav>
                                      </p:tavLst>
                                    </p:anim>
                                    <p:anim calcmode="lin" valueType="num">
                                      <p:cBhvr>
                                        <p:cTn id="21" dur="1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B8A2F44-AE1C-461D-AEE4-EA53119B0C57}"/>
              </a:ext>
            </a:extLst>
          </p:cNvPr>
          <p:cNvSpPr>
            <a:spLocks noGrp="1"/>
          </p:cNvSpPr>
          <p:nvPr>
            <p:ph type="title"/>
          </p:nvPr>
        </p:nvSpPr>
        <p:spPr>
          <a:xfrm>
            <a:off x="847435" y="643184"/>
            <a:ext cx="4177146" cy="1200329"/>
          </a:xfrm>
          <a:prstGeom prst="rect">
            <a:avLst/>
          </a:prstGeom>
        </p:spPr>
        <p:txBody>
          <a:bodyPr wrap="square">
            <a:spAutoFit/>
          </a:bodyPr>
          <a:lstStyle/>
          <a:p>
            <a:pPr algn="ctr"/>
            <a:r>
              <a:rPr lang="en-US" sz="8000" dirty="0">
                <a:latin typeface="Times New Roman" panose="02020603050405020304" pitchFamily="18" charset="0"/>
                <a:cs typeface="Times New Roman" panose="02020603050405020304" pitchFamily="18" charset="0"/>
              </a:rPr>
              <a:t>que </a:t>
            </a:r>
            <a:r>
              <a:rPr lang="en-US" sz="8000" dirty="0" err="1">
                <a:latin typeface="Times New Roman" panose="02020603050405020304" pitchFamily="18" charset="0"/>
                <a:cs typeface="Times New Roman" panose="02020603050405020304" pitchFamily="18" charset="0"/>
              </a:rPr>
              <a:t>k</a:t>
            </a:r>
            <a:r>
              <a:rPr lang="en-US" sz="8000" dirty="0" err="1">
                <a:solidFill>
                  <a:srgbClr val="FF0000"/>
                </a:solidFill>
                <a:latin typeface="Times New Roman" panose="02020603050405020304" pitchFamily="18" charset="0"/>
                <a:cs typeface="Times New Roman" panose="02020603050405020304" pitchFamily="18" charset="0"/>
              </a:rPr>
              <a:t>em</a:t>
            </a:r>
            <a:endParaRPr lang="en-US" sz="8000" dirty="0">
              <a:solidFill>
                <a:srgbClr val="FF00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86CA5CE3-FCFB-49EF-B9AC-F062989A9406}"/>
              </a:ext>
            </a:extLst>
          </p:cNvPr>
          <p:cNvSpPr/>
          <p:nvPr/>
        </p:nvSpPr>
        <p:spPr>
          <a:xfrm>
            <a:off x="481106" y="3315252"/>
            <a:ext cx="4360243" cy="1323439"/>
          </a:xfrm>
          <a:prstGeom prst="rect">
            <a:avLst/>
          </a:prstGeom>
        </p:spPr>
        <p:txBody>
          <a:bodyPr wrap="square">
            <a:spAutoFit/>
          </a:bodyPr>
          <a:lstStyle/>
          <a:p>
            <a:pPr algn="ctr"/>
            <a:r>
              <a:rPr lang="en-US" sz="8000" dirty="0">
                <a:latin typeface="Times New Roman" panose="02020603050405020304" pitchFamily="18" charset="0"/>
                <a:cs typeface="Times New Roman" panose="02020603050405020304" pitchFamily="18" charset="0"/>
              </a:rPr>
              <a:t>con </a:t>
            </a:r>
            <a:r>
              <a:rPr lang="en-US" sz="8000" dirty="0" err="1">
                <a:latin typeface="Times New Roman" panose="02020603050405020304" pitchFamily="18" charset="0"/>
                <a:cs typeface="Times New Roman" panose="02020603050405020304" pitchFamily="18" charset="0"/>
              </a:rPr>
              <a:t>t</a:t>
            </a:r>
            <a:r>
              <a:rPr lang="en-US" sz="8000" dirty="0" err="1">
                <a:solidFill>
                  <a:srgbClr val="FF0000"/>
                </a:solidFill>
                <a:latin typeface="Times New Roman" panose="02020603050405020304" pitchFamily="18" charset="0"/>
                <a:cs typeface="Times New Roman" panose="02020603050405020304" pitchFamily="18" charset="0"/>
              </a:rPr>
              <a:t>em</a:t>
            </a:r>
            <a:endParaRPr lang="en-US" sz="8000" dirty="0">
              <a:solidFill>
                <a:srgbClr val="FF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5C9274F1-900C-4457-ACF3-5B32343205FF}"/>
              </a:ext>
            </a:extLst>
          </p:cNvPr>
          <p:cNvSpPr/>
          <p:nvPr/>
        </p:nvSpPr>
        <p:spPr>
          <a:xfrm>
            <a:off x="5644232" y="520074"/>
            <a:ext cx="4360243" cy="1323439"/>
          </a:xfrm>
          <a:prstGeom prst="rect">
            <a:avLst/>
          </a:prstGeom>
        </p:spPr>
        <p:txBody>
          <a:bodyPr wrap="square">
            <a:spAutoFit/>
          </a:bodyPr>
          <a:lstStyle/>
          <a:p>
            <a:pPr algn="ctr"/>
            <a:r>
              <a:rPr lang="en-US" sz="6000" dirty="0">
                <a:latin typeface="Arial-SGK-TV" pitchFamily="2" charset="0"/>
                <a:cs typeface="Arial-SGK-TV" pitchFamily="2" charset="0"/>
              </a:rPr>
              <a:t> </a:t>
            </a:r>
            <a:r>
              <a:rPr lang="en-US" sz="8000" dirty="0" err="1">
                <a:latin typeface="Times New Roman" panose="02020603050405020304" pitchFamily="18" charset="0"/>
                <a:cs typeface="Times New Roman" panose="02020603050405020304" pitchFamily="18" charset="0"/>
              </a:rPr>
              <a:t>t</a:t>
            </a:r>
            <a:r>
              <a:rPr lang="en-US" sz="8000" dirty="0" err="1">
                <a:solidFill>
                  <a:srgbClr val="FF0000"/>
                </a:solidFill>
                <a:latin typeface="Times New Roman" panose="02020603050405020304" pitchFamily="18" charset="0"/>
                <a:cs typeface="Times New Roman" panose="02020603050405020304" pitchFamily="18" charset="0"/>
              </a:rPr>
              <a:t>êm</a:t>
            </a:r>
            <a:r>
              <a:rPr lang="vi-VN" sz="8000" dirty="0">
                <a:latin typeface="Times New Roman" panose="02020603050405020304" pitchFamily="18" charset="0"/>
                <a:cs typeface="Times New Roman" panose="02020603050405020304" pitchFamily="18" charset="0"/>
              </a:rPr>
              <a:t> </a:t>
            </a:r>
            <a:r>
              <a:rPr lang="vi-VN" sz="8000" dirty="0">
                <a:solidFill>
                  <a:schemeClr val="tx1">
                    <a:lumMod val="95000"/>
                    <a:lumOff val="5000"/>
                  </a:schemeClr>
                </a:solidFill>
                <a:latin typeface="Times New Roman" panose="02020603050405020304" pitchFamily="18" charset="0"/>
                <a:cs typeface="Times New Roman" panose="02020603050405020304" pitchFamily="18" charset="0"/>
              </a:rPr>
              <a:t>trầu</a:t>
            </a:r>
            <a:endParaRPr lang="en-US" sz="8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5E21358A-BB47-4000-88EB-C7809915B33D}"/>
              </a:ext>
            </a:extLst>
          </p:cNvPr>
          <p:cNvSpPr/>
          <p:nvPr/>
        </p:nvSpPr>
        <p:spPr>
          <a:xfrm>
            <a:off x="5524160" y="3469139"/>
            <a:ext cx="4940640" cy="1323439"/>
          </a:xfrm>
          <a:prstGeom prst="rect">
            <a:avLst/>
          </a:prstGeom>
        </p:spPr>
        <p:txBody>
          <a:bodyPr wrap="square">
            <a:spAutoFit/>
          </a:bodyPr>
          <a:lstStyle/>
          <a:p>
            <a:pPr algn="ctr"/>
            <a:r>
              <a:rPr lang="en-US" sz="6000" dirty="0">
                <a:latin typeface="Arial-SGK-TV" pitchFamily="2" charset="0"/>
                <a:cs typeface="Arial-SGK-TV" pitchFamily="2" charset="0"/>
              </a:rPr>
              <a:t> </a:t>
            </a:r>
            <a:r>
              <a:rPr lang="vi-VN" sz="8000" dirty="0">
                <a:latin typeface="+mj-lt"/>
                <a:cs typeface="Arial-SGK-TV" pitchFamily="2" charset="0"/>
              </a:rPr>
              <a:t>mắm n</a:t>
            </a:r>
            <a:r>
              <a:rPr lang="vi-VN" sz="8000" dirty="0">
                <a:solidFill>
                  <a:srgbClr val="FF0000"/>
                </a:solidFill>
                <a:latin typeface="+mj-lt"/>
                <a:cs typeface="Arial-SGK-TV" pitchFamily="2" charset="0"/>
              </a:rPr>
              <a:t>êm</a:t>
            </a:r>
            <a:endParaRPr lang="en-US" sz="8000" dirty="0">
              <a:solidFill>
                <a:srgbClr val="FF0000"/>
              </a:solidFill>
              <a:latin typeface="+mj-lt"/>
              <a:cs typeface="Arial-SGK-TV" pitchFamily="2" charset="0"/>
            </a:endParaRPr>
          </a:p>
        </p:txBody>
      </p:sp>
    </p:spTree>
    <p:extLst>
      <p:ext uri="{BB962C8B-B14F-4D97-AF65-F5344CB8AC3E}">
        <p14:creationId xmlns:p14="http://schemas.microsoft.com/office/powerpoint/2010/main" val="213795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500"/>
                                        <p:tgtEl>
                                          <p:spTgt spid="5"/>
                                        </p:tgtEl>
                                      </p:cBhvr>
                                    </p:animEffect>
                                    <p:anim calcmode="lin" valueType="num">
                                      <p:cBhvr>
                                        <p:cTn id="15" dur="1500" fill="hold"/>
                                        <p:tgtEl>
                                          <p:spTgt spid="5"/>
                                        </p:tgtEl>
                                        <p:attrNameLst>
                                          <p:attrName>ppt_x</p:attrName>
                                        </p:attrNameLst>
                                      </p:cBhvr>
                                      <p:tavLst>
                                        <p:tav tm="0">
                                          <p:val>
                                            <p:strVal val="#ppt_x"/>
                                          </p:val>
                                        </p:tav>
                                        <p:tav tm="100000">
                                          <p:val>
                                            <p:strVal val="#ppt_x"/>
                                          </p:val>
                                        </p:tav>
                                      </p:tavLst>
                                    </p:anim>
                                    <p:anim calcmode="lin" valueType="num">
                                      <p:cBhvr>
                                        <p:cTn id="16" dur="1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500"/>
                                        <p:tgtEl>
                                          <p:spTgt spid="6"/>
                                        </p:tgtEl>
                                      </p:cBhvr>
                                    </p:animEffect>
                                    <p:anim calcmode="lin" valueType="num">
                                      <p:cBhvr>
                                        <p:cTn id="22" dur="1500" fill="hold"/>
                                        <p:tgtEl>
                                          <p:spTgt spid="6"/>
                                        </p:tgtEl>
                                        <p:attrNameLst>
                                          <p:attrName>ppt_x</p:attrName>
                                        </p:attrNameLst>
                                      </p:cBhvr>
                                      <p:tavLst>
                                        <p:tav tm="0">
                                          <p:val>
                                            <p:strVal val="#ppt_x"/>
                                          </p:val>
                                        </p:tav>
                                        <p:tav tm="100000">
                                          <p:val>
                                            <p:strVal val="#ppt_x"/>
                                          </p:val>
                                        </p:tav>
                                      </p:tavLst>
                                    </p:anim>
                                    <p:anim calcmode="lin" valueType="num">
                                      <p:cBhvr>
                                        <p:cTn id="23" dur="1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500"/>
                                        <p:tgtEl>
                                          <p:spTgt spid="7"/>
                                        </p:tgtEl>
                                      </p:cBhvr>
                                    </p:animEffect>
                                    <p:anim calcmode="lin" valueType="num">
                                      <p:cBhvr>
                                        <p:cTn id="29" dur="1500" fill="hold"/>
                                        <p:tgtEl>
                                          <p:spTgt spid="7"/>
                                        </p:tgtEl>
                                        <p:attrNameLst>
                                          <p:attrName>ppt_x</p:attrName>
                                        </p:attrNameLst>
                                      </p:cBhvr>
                                      <p:tavLst>
                                        <p:tav tm="0">
                                          <p:val>
                                            <p:strVal val="#ppt_x"/>
                                          </p:val>
                                        </p:tav>
                                        <p:tav tm="100000">
                                          <p:val>
                                            <p:strVal val="#ppt_x"/>
                                          </p:val>
                                        </p:tav>
                                      </p:tavLst>
                                    </p:anim>
                                    <p:anim calcmode="lin" valueType="num">
                                      <p:cBhvr>
                                        <p:cTn id="30" dur="1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hlinkClick r:id="rId2" action="ppaction://hlinksldjump"/>
            <a:extLst>
              <a:ext uri="{FF2B5EF4-FFF2-40B4-BE49-F238E27FC236}">
                <a16:creationId xmlns:a16="http://schemas.microsoft.com/office/drawing/2014/main" xmlns="" id="{4362A91A-DC52-4533-880A-51D07B0527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6841" y="3797559"/>
            <a:ext cx="3069390" cy="2688390"/>
          </a:xfrm>
          <a:prstGeom prst="rect">
            <a:avLst/>
          </a:prstGeom>
        </p:spPr>
      </p:pic>
      <p:sp>
        <p:nvSpPr>
          <p:cNvPr id="3" name="TextBox 2">
            <a:extLst>
              <a:ext uri="{FF2B5EF4-FFF2-40B4-BE49-F238E27FC236}">
                <a16:creationId xmlns:a16="http://schemas.microsoft.com/office/drawing/2014/main" xmlns="" id="{314BF930-21FD-4190-8B84-C6052674D6AC}"/>
              </a:ext>
            </a:extLst>
          </p:cNvPr>
          <p:cNvSpPr txBox="1"/>
          <p:nvPr/>
        </p:nvSpPr>
        <p:spPr>
          <a:xfrm>
            <a:off x="1288638" y="372051"/>
            <a:ext cx="8903368" cy="3631763"/>
          </a:xfrm>
          <a:prstGeom prst="rect">
            <a:avLst/>
          </a:prstGeom>
          <a:noFill/>
        </p:spPr>
        <p:txBody>
          <a:bodyPr wrap="square" rtlCol="0">
            <a:spAutoFit/>
          </a:bodyPr>
          <a:lstStyle/>
          <a:p>
            <a:pPr algn="ctr"/>
            <a:r>
              <a:rPr lang="en-US" sz="11500" smtClean="0">
                <a:solidFill>
                  <a:srgbClr val="002060"/>
                </a:solidFill>
                <a:latin typeface="+mj-lt"/>
                <a:cs typeface="Arial-SGK-TV" pitchFamily="2" charset="0"/>
              </a:rPr>
              <a:t>am</a:t>
            </a:r>
            <a:r>
              <a:rPr lang="vi-VN" sz="11500" smtClean="0">
                <a:latin typeface="+mj-lt"/>
                <a:cs typeface="Arial-SGK-TV" pitchFamily="2" charset="0"/>
              </a:rPr>
              <a:t>    </a:t>
            </a:r>
            <a:endParaRPr lang="en-US" sz="11500" dirty="0">
              <a:latin typeface="+mj-lt"/>
              <a:cs typeface="Arial-SGK-TV" pitchFamily="2" charset="0"/>
            </a:endParaRPr>
          </a:p>
          <a:p>
            <a:pPr algn="ctr"/>
            <a:r>
              <a:rPr lang="en-US" sz="11500" dirty="0" err="1">
                <a:solidFill>
                  <a:srgbClr val="FF0000"/>
                </a:solidFill>
                <a:latin typeface="+mj-lt"/>
                <a:cs typeface="Arial-SGK-TV" pitchFamily="2" charset="0"/>
              </a:rPr>
              <a:t>quả</a:t>
            </a:r>
            <a:r>
              <a:rPr lang="en-US" sz="11500" dirty="0">
                <a:solidFill>
                  <a:srgbClr val="FF0000"/>
                </a:solidFill>
                <a:latin typeface="+mj-lt"/>
                <a:cs typeface="Arial-SGK-TV" pitchFamily="2" charset="0"/>
              </a:rPr>
              <a:t> cam</a:t>
            </a:r>
          </a:p>
        </p:txBody>
      </p:sp>
    </p:spTree>
    <p:extLst>
      <p:ext uri="{BB962C8B-B14F-4D97-AF65-F5344CB8AC3E}">
        <p14:creationId xmlns:p14="http://schemas.microsoft.com/office/powerpoint/2010/main" val="41184128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98897" y="365759"/>
            <a:ext cx="10761044" cy="62852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dirty="0">
                <a:solidFill>
                  <a:schemeClr val="tx1"/>
                </a:solidFill>
                <a:latin typeface="Vini avo"/>
                <a:cs typeface="Arial-SGK-TV" pitchFamily="2" charset="0"/>
              </a:rPr>
              <a:t>     </a:t>
            </a:r>
            <a:r>
              <a:rPr lang="vi-VN" sz="6000" dirty="0">
                <a:solidFill>
                  <a:srgbClr val="FF0000"/>
                </a:solidFill>
                <a:latin typeface="Vini avo"/>
                <a:cs typeface="Arial-SGK-TV" pitchFamily="2" charset="0"/>
              </a:rPr>
              <a:t>Chợ quê</a:t>
            </a:r>
          </a:p>
          <a:p>
            <a:pPr algn="just"/>
            <a:r>
              <a:rPr lang="vi-VN" sz="6000" dirty="0">
                <a:solidFill>
                  <a:schemeClr val="tx1"/>
                </a:solidFill>
                <a:latin typeface="Vini avo"/>
                <a:cs typeface="Arial-SGK-TV" pitchFamily="2" charset="0"/>
              </a:rPr>
              <a:t>     Em theo bà đi chợ. Bà mua nem chua, mắm nêm. Rồi hai bà cháu tới hàng rau quả. Đến đâu, ai cũng vui vẻ chào hỏi và gửi lời thăm ba mẹ em.</a:t>
            </a:r>
            <a:endParaRPr lang="en-US" sz="6000" dirty="0">
              <a:solidFill>
                <a:schemeClr val="tx1"/>
              </a:solidFill>
              <a:latin typeface="Vini avo"/>
              <a:cs typeface="Arial-SGK-TV" pitchFamily="2" charset="0"/>
            </a:endParaRPr>
          </a:p>
        </p:txBody>
      </p:sp>
      <p:cxnSp>
        <p:nvCxnSpPr>
          <p:cNvPr id="8" name="Straight Connector 7"/>
          <p:cNvCxnSpPr>
            <a:cxnSpLocks/>
          </p:cNvCxnSpPr>
          <p:nvPr/>
        </p:nvCxnSpPr>
        <p:spPr>
          <a:xfrm flipH="1" flipV="1">
            <a:off x="9425538" y="2958773"/>
            <a:ext cx="1524000" cy="476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2479106" y="4194209"/>
            <a:ext cx="685800" cy="2286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0765FC83-BC97-4D2B-99C3-093C723625DD}"/>
              </a:ext>
            </a:extLst>
          </p:cNvPr>
          <p:cNvCxnSpPr/>
          <p:nvPr/>
        </p:nvCxnSpPr>
        <p:spPr>
          <a:xfrm rot="5400000">
            <a:off x="9676376" y="1487311"/>
            <a:ext cx="685800" cy="2286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DAF13CB7-D366-4F6C-B870-71C09DDADAA1}"/>
              </a:ext>
            </a:extLst>
          </p:cNvPr>
          <p:cNvCxnSpPr/>
          <p:nvPr/>
        </p:nvCxnSpPr>
        <p:spPr>
          <a:xfrm rot="5400000">
            <a:off x="10935903" y="2430426"/>
            <a:ext cx="685800" cy="2286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30A6CF2E-8029-43FA-92DB-8F2BFC2343B4}"/>
              </a:ext>
            </a:extLst>
          </p:cNvPr>
          <p:cNvCxnSpPr>
            <a:cxnSpLocks/>
          </p:cNvCxnSpPr>
          <p:nvPr/>
        </p:nvCxnSpPr>
        <p:spPr>
          <a:xfrm flipH="1" flipV="1">
            <a:off x="3136432" y="2958773"/>
            <a:ext cx="1524000" cy="476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D9E36FC2-0288-4BDE-99E3-BC6F6F9E3D0D}"/>
              </a:ext>
            </a:extLst>
          </p:cNvPr>
          <p:cNvCxnSpPr/>
          <p:nvPr/>
        </p:nvCxnSpPr>
        <p:spPr>
          <a:xfrm rot="5400000">
            <a:off x="3555532" y="6035040"/>
            <a:ext cx="685800" cy="2286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xmlns="" id="{DCB15861-3597-4363-A536-445400018FCC}"/>
              </a:ext>
            </a:extLst>
          </p:cNvPr>
          <p:cNvSpPr/>
          <p:nvPr/>
        </p:nvSpPr>
        <p:spPr>
          <a:xfrm>
            <a:off x="3264969" y="2065769"/>
            <a:ext cx="1611028" cy="1015663"/>
          </a:xfrm>
          <a:prstGeom prst="rect">
            <a:avLst/>
          </a:prstGeom>
        </p:spPr>
        <p:txBody>
          <a:bodyPr wrap="square">
            <a:spAutoFit/>
          </a:bodyPr>
          <a:lstStyle/>
          <a:p>
            <a:pPr algn="ctr"/>
            <a:r>
              <a:rPr lang="en-US" sz="6000" dirty="0" err="1">
                <a:solidFill>
                  <a:srgbClr val="FF0000"/>
                </a:solidFill>
                <a:latin typeface="Vini avo"/>
                <a:cs typeface="Arial-SGK-TV" pitchFamily="2" charset="0"/>
              </a:rPr>
              <a:t>em</a:t>
            </a:r>
            <a:endParaRPr lang="en-US" sz="6000" dirty="0">
              <a:solidFill>
                <a:srgbClr val="FF0000"/>
              </a:solidFill>
              <a:latin typeface="Vini avo"/>
              <a:cs typeface="Arial-SGK-TV" pitchFamily="2" charset="0"/>
            </a:endParaRPr>
          </a:p>
        </p:txBody>
      </p:sp>
      <p:sp>
        <p:nvSpPr>
          <p:cNvPr id="14" name="Rectangle 13">
            <a:extLst>
              <a:ext uri="{FF2B5EF4-FFF2-40B4-BE49-F238E27FC236}">
                <a16:creationId xmlns:a16="http://schemas.microsoft.com/office/drawing/2014/main" xmlns="" id="{23C4D760-2E1E-49A2-A7E8-E5C9D85A8E46}"/>
              </a:ext>
            </a:extLst>
          </p:cNvPr>
          <p:cNvSpPr/>
          <p:nvPr/>
        </p:nvSpPr>
        <p:spPr>
          <a:xfrm>
            <a:off x="9601600" y="2094644"/>
            <a:ext cx="1611028" cy="1015663"/>
          </a:xfrm>
          <a:prstGeom prst="rect">
            <a:avLst/>
          </a:prstGeom>
        </p:spPr>
        <p:txBody>
          <a:bodyPr wrap="square">
            <a:spAutoFit/>
          </a:bodyPr>
          <a:lstStyle/>
          <a:p>
            <a:pPr algn="ctr"/>
            <a:r>
              <a:rPr lang="vi-VN" sz="6000" dirty="0">
                <a:solidFill>
                  <a:srgbClr val="FF0000"/>
                </a:solidFill>
                <a:latin typeface="Vini avo"/>
                <a:cs typeface="Arial-SGK-TV" pitchFamily="2" charset="0"/>
              </a:rPr>
              <a:t>ê</a:t>
            </a:r>
            <a:r>
              <a:rPr lang="en-US" sz="6000" dirty="0">
                <a:solidFill>
                  <a:srgbClr val="FF0000"/>
                </a:solidFill>
                <a:latin typeface="Vini avo"/>
                <a:cs typeface="Arial-SGK-TV" pitchFamily="2" charset="0"/>
              </a:rPr>
              <a:t>m</a:t>
            </a:r>
          </a:p>
        </p:txBody>
      </p:sp>
      <p:cxnSp>
        <p:nvCxnSpPr>
          <p:cNvPr id="12" name="Straight Connector 11">
            <a:extLst>
              <a:ext uri="{FF2B5EF4-FFF2-40B4-BE49-F238E27FC236}">
                <a16:creationId xmlns:a16="http://schemas.microsoft.com/office/drawing/2014/main" xmlns="" id="{0765FC83-BC97-4D2B-99C3-093C723625DD}"/>
              </a:ext>
            </a:extLst>
          </p:cNvPr>
          <p:cNvCxnSpPr/>
          <p:nvPr/>
        </p:nvCxnSpPr>
        <p:spPr>
          <a:xfrm rot="5400000">
            <a:off x="9562076" y="1487311"/>
            <a:ext cx="685800" cy="2286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DAF13CB7-D366-4F6C-B870-71C09DDADAA1}"/>
              </a:ext>
            </a:extLst>
          </p:cNvPr>
          <p:cNvCxnSpPr/>
          <p:nvPr/>
        </p:nvCxnSpPr>
        <p:spPr>
          <a:xfrm rot="5400000">
            <a:off x="11050203" y="2430426"/>
            <a:ext cx="685800" cy="2286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2402669" y="4194209"/>
            <a:ext cx="685800" cy="2286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D9E36FC2-0288-4BDE-99E3-BC6F6F9E3D0D}"/>
              </a:ext>
            </a:extLst>
          </p:cNvPr>
          <p:cNvCxnSpPr/>
          <p:nvPr/>
        </p:nvCxnSpPr>
        <p:spPr>
          <a:xfrm rot="5400000">
            <a:off x="3637709" y="6035040"/>
            <a:ext cx="685800" cy="2286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5836519" y="4289743"/>
            <a:ext cx="685800" cy="2286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2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2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par>
                                <p:cTn id="27" presetID="16" presetClass="entr" presetSubtype="21"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ircle(in)">
                                      <p:cBhvr>
                                        <p:cTn id="34" dur="20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circle(in)">
                                      <p:cBhvr>
                                        <p:cTn id="39" dur="2000"/>
                                        <p:tgtEl>
                                          <p:spTgt spid="14"/>
                                        </p:tgtEl>
                                      </p:cBhvr>
                                    </p:animEffect>
                                  </p:childTnLst>
                                </p:cTn>
                              </p:par>
                              <p:par>
                                <p:cTn id="40" presetID="22" presetClass="entr" presetSubtype="4"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par>
                                <p:cTn id="43" presetID="16" presetClass="entr" presetSubtype="21"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arn(inVertical)">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down)">
                                      <p:cBhvr>
                                        <p:cTn id="50" dur="500"/>
                                        <p:tgtEl>
                                          <p:spTgt spid="17"/>
                                        </p:tgtEl>
                                      </p:cBhvr>
                                    </p:animEffect>
                                  </p:childTnLst>
                                </p:cTn>
                              </p:par>
                              <p:par>
                                <p:cTn id="51" presetID="22" presetClass="entr" presetSubtype="4"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down)">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down)">
                                      <p:cBhvr>
                                        <p:cTn id="5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5642" y="255069"/>
            <a:ext cx="11146055" cy="1107996"/>
          </a:xfrm>
          <a:prstGeom prst="rect">
            <a:avLst/>
          </a:prstGeom>
          <a:noFill/>
        </p:spPr>
        <p:txBody>
          <a:bodyPr wrap="square" lIns="91440" tIns="45720" rIns="91440" bIns="45720">
            <a:spAutoFit/>
          </a:bodyPr>
          <a:lstStyle/>
          <a:p>
            <a:pPr algn="just"/>
            <a:r>
              <a:rPr lang="vi-VN" sz="6600" dirty="0">
                <a:ln w="0"/>
                <a:solidFill>
                  <a:srgbClr val="FF0000"/>
                </a:solidFill>
                <a:effectLst>
                  <a:outerShdw blurRad="38100" dist="19050" dir="2700000" algn="tl" rotWithShape="0">
                    <a:schemeClr val="dk1">
                      <a:alpha val="40000"/>
                    </a:schemeClr>
                  </a:outerShdw>
                </a:effectLst>
                <a:latin typeface="Vini avo"/>
                <a:cs typeface="Arial-SGK-TV" pitchFamily="2" charset="0"/>
              </a:rPr>
              <a:t>1</a:t>
            </a:r>
            <a:r>
              <a:rPr lang="en-US" sz="6600" dirty="0">
                <a:ln w="0"/>
                <a:solidFill>
                  <a:srgbClr val="FF0000"/>
                </a:solidFill>
                <a:effectLst>
                  <a:outerShdw blurRad="38100" dist="19050" dir="2700000" algn="tl" rotWithShape="0">
                    <a:schemeClr val="dk1">
                      <a:alpha val="40000"/>
                    </a:schemeClr>
                  </a:outerShdw>
                </a:effectLst>
                <a:latin typeface="Vini avo"/>
                <a:cs typeface="Arial-SGK-TV" pitchFamily="2" charset="0"/>
              </a:rPr>
              <a:t>.</a:t>
            </a:r>
            <a:r>
              <a:rPr lang="vi-VN" sz="6600" dirty="0">
                <a:ln w="0"/>
                <a:solidFill>
                  <a:srgbClr val="FF0000"/>
                </a:solidFill>
                <a:effectLst>
                  <a:outerShdw blurRad="38100" dist="19050" dir="2700000" algn="tl" rotWithShape="0">
                    <a:schemeClr val="dk1">
                      <a:alpha val="40000"/>
                    </a:schemeClr>
                  </a:outerShdw>
                </a:effectLst>
                <a:latin typeface="Vini avo"/>
                <a:cs typeface="Arial-SGK-TV" pitchFamily="2" charset="0"/>
              </a:rPr>
              <a:t>Em theo bà đi đâu?</a:t>
            </a:r>
            <a:endParaRPr lang="en-US" sz="6600" dirty="0">
              <a:ln w="0"/>
              <a:solidFill>
                <a:srgbClr val="FF0000"/>
              </a:solidFill>
              <a:effectLst>
                <a:outerShdw blurRad="38100" dist="19050" dir="2700000" algn="tl" rotWithShape="0">
                  <a:schemeClr val="dk1">
                    <a:alpha val="40000"/>
                  </a:schemeClr>
                </a:outerShdw>
              </a:effectLst>
              <a:latin typeface="Vini avo"/>
              <a:cs typeface="Arial-SGK-TV" pitchFamily="2" charset="0"/>
            </a:endParaRPr>
          </a:p>
        </p:txBody>
      </p:sp>
      <p:sp>
        <p:nvSpPr>
          <p:cNvPr id="5" name="Rectangle 4"/>
          <p:cNvSpPr/>
          <p:nvPr/>
        </p:nvSpPr>
        <p:spPr>
          <a:xfrm>
            <a:off x="2020502" y="2667171"/>
            <a:ext cx="10020701" cy="1107996"/>
          </a:xfrm>
          <a:prstGeom prst="rect">
            <a:avLst/>
          </a:prstGeom>
          <a:noFill/>
        </p:spPr>
        <p:txBody>
          <a:bodyPr wrap="square" lIns="91440" tIns="45720" rIns="91440" bIns="45720">
            <a:spAutoFit/>
          </a:bodyPr>
          <a:lstStyle/>
          <a:p>
            <a:pPr algn="just"/>
            <a:r>
              <a:rPr lang="vi-VN" sz="6600" dirty="0">
                <a:ln w="0"/>
                <a:effectLst>
                  <a:outerShdw blurRad="38100" dist="19050" dir="2700000" algn="tl" rotWithShape="0">
                    <a:schemeClr val="dk1">
                      <a:alpha val="40000"/>
                    </a:schemeClr>
                  </a:outerShdw>
                </a:effectLst>
                <a:latin typeface="Vini avo"/>
                <a:cs typeface="Arial-SGK-TV" pitchFamily="2" charset="0"/>
              </a:rPr>
              <a:t>Em theo bà đi chợ.</a:t>
            </a:r>
            <a:endParaRPr lang="en-US" sz="8000" dirty="0">
              <a:latin typeface="Vini avo"/>
            </a:endParaRPr>
          </a:p>
        </p:txBody>
      </p:sp>
      <p:sp>
        <p:nvSpPr>
          <p:cNvPr id="8" name="Arrow: Right 7">
            <a:extLst>
              <a:ext uri="{FF2B5EF4-FFF2-40B4-BE49-F238E27FC236}">
                <a16:creationId xmlns:a16="http://schemas.microsoft.com/office/drawing/2014/main" xmlns="" id="{D0DD09D9-771E-4A9B-AC7D-D1F130506087}"/>
              </a:ext>
            </a:extLst>
          </p:cNvPr>
          <p:cNvSpPr/>
          <p:nvPr/>
        </p:nvSpPr>
        <p:spPr>
          <a:xfrm>
            <a:off x="393404" y="2737412"/>
            <a:ext cx="1511595" cy="8152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623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7891" y="457200"/>
            <a:ext cx="11280808" cy="2123658"/>
          </a:xfrm>
          <a:prstGeom prst="rect">
            <a:avLst/>
          </a:prstGeom>
          <a:noFill/>
        </p:spPr>
        <p:txBody>
          <a:bodyPr wrap="square" lIns="91440" tIns="45720" rIns="91440" bIns="45720">
            <a:spAutoFit/>
          </a:bodyPr>
          <a:lstStyle/>
          <a:p>
            <a:pPr algn="just"/>
            <a:r>
              <a:rPr lang="vi-VN" sz="6600" dirty="0">
                <a:ln w="0"/>
                <a:solidFill>
                  <a:srgbClr val="FF0000"/>
                </a:solidFill>
                <a:effectLst>
                  <a:outerShdw blurRad="38100" dist="19050" dir="2700000" algn="tl" rotWithShape="0">
                    <a:schemeClr val="dk1">
                      <a:alpha val="40000"/>
                    </a:schemeClr>
                  </a:outerShdw>
                </a:effectLst>
                <a:latin typeface="Vini avo"/>
                <a:cs typeface="Arial-SGK-TV" pitchFamily="2" charset="0"/>
              </a:rPr>
              <a:t>2</a:t>
            </a:r>
            <a:r>
              <a:rPr lang="en-US" sz="6600" dirty="0">
                <a:ln w="0"/>
                <a:solidFill>
                  <a:srgbClr val="FF0000"/>
                </a:solidFill>
                <a:effectLst>
                  <a:outerShdw blurRad="38100" dist="19050" dir="2700000" algn="tl" rotWithShape="0">
                    <a:schemeClr val="dk1">
                      <a:alpha val="40000"/>
                    </a:schemeClr>
                  </a:outerShdw>
                </a:effectLst>
                <a:latin typeface="Vini avo"/>
                <a:cs typeface="Arial-SGK-TV" pitchFamily="2" charset="0"/>
              </a:rPr>
              <a:t>.</a:t>
            </a:r>
            <a:r>
              <a:rPr lang="vi-VN" sz="6600" dirty="0">
                <a:ln w="0"/>
                <a:solidFill>
                  <a:srgbClr val="FF0000"/>
                </a:solidFill>
                <a:effectLst>
                  <a:outerShdw blurRad="38100" dist="19050" dir="2700000" algn="tl" rotWithShape="0">
                    <a:schemeClr val="dk1">
                      <a:alpha val="40000"/>
                    </a:schemeClr>
                  </a:outerShdw>
                </a:effectLst>
                <a:latin typeface="Vini avo"/>
                <a:cs typeface="Arial-SGK-TV" pitchFamily="2" charset="0"/>
              </a:rPr>
              <a:t>Ở chợ quê, bà mua những gì?</a:t>
            </a:r>
            <a:endParaRPr lang="en-US" sz="6600" dirty="0">
              <a:ln w="0"/>
              <a:solidFill>
                <a:srgbClr val="FF0000"/>
              </a:solidFill>
              <a:effectLst>
                <a:outerShdw blurRad="38100" dist="19050" dir="2700000" algn="tl" rotWithShape="0">
                  <a:schemeClr val="dk1">
                    <a:alpha val="40000"/>
                  </a:schemeClr>
                </a:outerShdw>
              </a:effectLst>
              <a:latin typeface="Vini avo"/>
              <a:cs typeface="Arial-SGK-TV" pitchFamily="2" charset="0"/>
            </a:endParaRPr>
          </a:p>
        </p:txBody>
      </p:sp>
      <p:sp>
        <p:nvSpPr>
          <p:cNvPr id="5" name="Rectangle 4"/>
          <p:cNvSpPr/>
          <p:nvPr/>
        </p:nvSpPr>
        <p:spPr>
          <a:xfrm>
            <a:off x="1732547" y="2580858"/>
            <a:ext cx="10193153" cy="2554545"/>
          </a:xfrm>
          <a:prstGeom prst="rect">
            <a:avLst/>
          </a:prstGeom>
          <a:noFill/>
        </p:spPr>
        <p:txBody>
          <a:bodyPr wrap="square" lIns="91440" tIns="45720" rIns="91440" bIns="45720">
            <a:spAutoFit/>
          </a:bodyPr>
          <a:lstStyle/>
          <a:p>
            <a:pPr algn="just"/>
            <a:r>
              <a:rPr lang="vi-VN" sz="8000" dirty="0">
                <a:ln w="0"/>
                <a:effectLst>
                  <a:outerShdw blurRad="38100" dist="19050" dir="2700000" algn="tl" rotWithShape="0">
                    <a:schemeClr val="dk1">
                      <a:alpha val="40000"/>
                    </a:schemeClr>
                  </a:outerShdw>
                </a:effectLst>
                <a:latin typeface="Vini avo"/>
                <a:cs typeface="Arial-SGK-TV" pitchFamily="2" charset="0"/>
              </a:rPr>
              <a:t>Ở chợ quê, bà mua: nem chua, mắm nêm.</a:t>
            </a:r>
            <a:endParaRPr lang="en-US" sz="8000" dirty="0">
              <a:latin typeface="Vini avo"/>
            </a:endParaRPr>
          </a:p>
        </p:txBody>
      </p:sp>
      <p:sp>
        <p:nvSpPr>
          <p:cNvPr id="8" name="Arrow: Right 7">
            <a:extLst>
              <a:ext uri="{FF2B5EF4-FFF2-40B4-BE49-F238E27FC236}">
                <a16:creationId xmlns:a16="http://schemas.microsoft.com/office/drawing/2014/main" xmlns="" id="{D0DD09D9-771E-4A9B-AC7D-D1F130506087}"/>
              </a:ext>
            </a:extLst>
          </p:cNvPr>
          <p:cNvSpPr/>
          <p:nvPr/>
        </p:nvSpPr>
        <p:spPr>
          <a:xfrm>
            <a:off x="75770" y="3461860"/>
            <a:ext cx="1511595" cy="8152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347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5642" y="255069"/>
            <a:ext cx="11146055" cy="2123658"/>
          </a:xfrm>
          <a:prstGeom prst="rect">
            <a:avLst/>
          </a:prstGeom>
          <a:noFill/>
        </p:spPr>
        <p:txBody>
          <a:bodyPr wrap="square" lIns="91440" tIns="45720" rIns="91440" bIns="45720">
            <a:spAutoFit/>
          </a:bodyPr>
          <a:lstStyle/>
          <a:p>
            <a:pPr algn="just"/>
            <a:r>
              <a:rPr lang="vi-VN" sz="6600" dirty="0">
                <a:ln w="0"/>
                <a:solidFill>
                  <a:srgbClr val="FF0000"/>
                </a:solidFill>
                <a:effectLst>
                  <a:outerShdw blurRad="38100" dist="19050" dir="2700000" algn="tl" rotWithShape="0">
                    <a:schemeClr val="dk1">
                      <a:alpha val="40000"/>
                    </a:schemeClr>
                  </a:outerShdw>
                </a:effectLst>
                <a:latin typeface="Vini avo"/>
                <a:cs typeface="Arial-SGK-TV" pitchFamily="2" charset="0"/>
              </a:rPr>
              <a:t>3</a:t>
            </a:r>
            <a:r>
              <a:rPr lang="en-US" sz="6600" dirty="0">
                <a:ln w="0"/>
                <a:solidFill>
                  <a:srgbClr val="FF0000"/>
                </a:solidFill>
                <a:effectLst>
                  <a:outerShdw blurRad="38100" dist="19050" dir="2700000" algn="tl" rotWithShape="0">
                    <a:schemeClr val="dk1">
                      <a:alpha val="40000"/>
                    </a:schemeClr>
                  </a:outerShdw>
                </a:effectLst>
                <a:latin typeface="Vini avo"/>
                <a:cs typeface="Arial-SGK-TV" pitchFamily="2" charset="0"/>
              </a:rPr>
              <a:t>.</a:t>
            </a:r>
            <a:r>
              <a:rPr lang="vi-VN" sz="6600" dirty="0">
                <a:ln w="0"/>
                <a:solidFill>
                  <a:srgbClr val="FF0000"/>
                </a:solidFill>
                <a:effectLst>
                  <a:outerShdw blurRad="38100" dist="19050" dir="2700000" algn="tl" rotWithShape="0">
                    <a:schemeClr val="dk1">
                      <a:alpha val="40000"/>
                    </a:schemeClr>
                  </a:outerShdw>
                </a:effectLst>
                <a:latin typeface="Vini avo"/>
                <a:cs typeface="Arial-SGK-TV" pitchFamily="2" charset="0"/>
              </a:rPr>
              <a:t>Ai rèn cho bé thói quen giữ gìn đồ vật cẩn thận?</a:t>
            </a:r>
            <a:endParaRPr lang="en-US" sz="6600" dirty="0">
              <a:ln w="0"/>
              <a:solidFill>
                <a:srgbClr val="FF0000"/>
              </a:solidFill>
              <a:effectLst>
                <a:outerShdw blurRad="38100" dist="19050" dir="2700000" algn="tl" rotWithShape="0">
                  <a:schemeClr val="dk1">
                    <a:alpha val="40000"/>
                  </a:schemeClr>
                </a:outerShdw>
              </a:effectLst>
              <a:latin typeface="Vini avo"/>
              <a:cs typeface="Arial-SGK-TV" pitchFamily="2" charset="0"/>
            </a:endParaRPr>
          </a:p>
        </p:txBody>
      </p:sp>
      <p:sp>
        <p:nvSpPr>
          <p:cNvPr id="5" name="Rectangle 4"/>
          <p:cNvSpPr/>
          <p:nvPr/>
        </p:nvSpPr>
        <p:spPr>
          <a:xfrm>
            <a:off x="2020502" y="2667171"/>
            <a:ext cx="10020701" cy="2339102"/>
          </a:xfrm>
          <a:prstGeom prst="rect">
            <a:avLst/>
          </a:prstGeom>
          <a:noFill/>
        </p:spPr>
        <p:txBody>
          <a:bodyPr wrap="square" lIns="91440" tIns="45720" rIns="91440" bIns="45720">
            <a:spAutoFit/>
          </a:bodyPr>
          <a:lstStyle/>
          <a:p>
            <a:pPr algn="just"/>
            <a:r>
              <a:rPr lang="vi-VN" sz="6600" dirty="0">
                <a:ln w="0"/>
                <a:effectLst>
                  <a:outerShdw blurRad="38100" dist="19050" dir="2700000" algn="tl" rotWithShape="0">
                    <a:schemeClr val="dk1">
                      <a:alpha val="40000"/>
                    </a:schemeClr>
                  </a:outerShdw>
                </a:effectLst>
                <a:latin typeface="Vini avo"/>
                <a:cs typeface="Arial-SGK-TV" pitchFamily="2" charset="0"/>
              </a:rPr>
              <a:t>Mẹ rèn cho bé thói quen giữ gìn đồ vật cẩn thận</a:t>
            </a:r>
            <a:r>
              <a:rPr lang="vi-VN" sz="8000" dirty="0">
                <a:latin typeface="Vini avo"/>
                <a:cs typeface="Arial-SGK-TV" pitchFamily="2" charset="0"/>
              </a:rPr>
              <a:t>.</a:t>
            </a:r>
            <a:endParaRPr lang="en-US" sz="8000" dirty="0">
              <a:latin typeface="Vini avo"/>
            </a:endParaRPr>
          </a:p>
        </p:txBody>
      </p:sp>
      <p:sp>
        <p:nvSpPr>
          <p:cNvPr id="8" name="Arrow: Right 7">
            <a:extLst>
              <a:ext uri="{FF2B5EF4-FFF2-40B4-BE49-F238E27FC236}">
                <a16:creationId xmlns:a16="http://schemas.microsoft.com/office/drawing/2014/main" xmlns="" id="{D0DD09D9-771E-4A9B-AC7D-D1F130506087}"/>
              </a:ext>
            </a:extLst>
          </p:cNvPr>
          <p:cNvSpPr/>
          <p:nvPr/>
        </p:nvSpPr>
        <p:spPr>
          <a:xfrm>
            <a:off x="393404" y="2737412"/>
            <a:ext cx="1511595" cy="8152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783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E56C446-4CE9-4536-A406-2C6A48E8822A}"/>
              </a:ext>
            </a:extLst>
          </p:cNvPr>
          <p:cNvSpPr/>
          <p:nvPr/>
        </p:nvSpPr>
        <p:spPr>
          <a:xfrm>
            <a:off x="1117679" y="816046"/>
            <a:ext cx="10187647" cy="2133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600" dirty="0">
                <a:solidFill>
                  <a:schemeClr val="tx1"/>
                </a:solidFill>
                <a:latin typeface="Vini avo"/>
                <a:cs typeface="Arial-SGK-TV" pitchFamily="2" charset="0"/>
              </a:rPr>
              <a:t>giải lao</a:t>
            </a:r>
            <a:endParaRPr lang="en-US" sz="16600" dirty="0">
              <a:solidFill>
                <a:schemeClr val="tx1"/>
              </a:solidFill>
              <a:latin typeface="Vini avo"/>
              <a:cs typeface="Arial-SGK-TV" pitchFamily="2" charset="0"/>
            </a:endParaRPr>
          </a:p>
        </p:txBody>
      </p:sp>
    </p:spTree>
    <p:extLst>
      <p:ext uri="{BB962C8B-B14F-4D97-AF65-F5344CB8AC3E}">
        <p14:creationId xmlns:p14="http://schemas.microsoft.com/office/powerpoint/2010/main" val="80401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chat or text message&#10;&#10;Description automatically generated">
            <a:extLst>
              <a:ext uri="{FF2B5EF4-FFF2-40B4-BE49-F238E27FC236}">
                <a16:creationId xmlns:a16="http://schemas.microsoft.com/office/drawing/2014/main" xmlns="" id="{AA3FD8C2-FC90-4BB9-A717-E13D429441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4572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Teams&#10;&#10;Description automatically generated">
            <a:extLst>
              <a:ext uri="{FF2B5EF4-FFF2-40B4-BE49-F238E27FC236}">
                <a16:creationId xmlns:a16="http://schemas.microsoft.com/office/drawing/2014/main" xmlns="" id="{CCE809D0-7EB9-4D88-A217-D7D1154C7F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4189" y="742575"/>
            <a:ext cx="7020905" cy="5372850"/>
          </a:xfrm>
          <a:prstGeom prst="rect">
            <a:avLst/>
          </a:prstGeom>
        </p:spPr>
      </p:pic>
      <p:sp>
        <p:nvSpPr>
          <p:cNvPr id="5" name="Rectangle 4">
            <a:extLst>
              <a:ext uri="{FF2B5EF4-FFF2-40B4-BE49-F238E27FC236}">
                <a16:creationId xmlns:a16="http://schemas.microsoft.com/office/drawing/2014/main" xmlns="" id="{D217A75D-A6B8-40D4-98E3-F3197D1A8F5A}"/>
              </a:ext>
            </a:extLst>
          </p:cNvPr>
          <p:cNvSpPr/>
          <p:nvPr/>
        </p:nvSpPr>
        <p:spPr>
          <a:xfrm>
            <a:off x="170542" y="453505"/>
            <a:ext cx="4360243" cy="1015663"/>
          </a:xfrm>
          <a:prstGeom prst="rect">
            <a:avLst/>
          </a:prstGeom>
        </p:spPr>
        <p:txBody>
          <a:bodyPr wrap="square">
            <a:spAutoFit/>
          </a:bodyPr>
          <a:lstStyle/>
          <a:p>
            <a:pPr algn="just"/>
            <a:r>
              <a:rPr lang="en-US" sz="6000" dirty="0">
                <a:latin typeface="Vini avo"/>
                <a:cs typeface="Arial-SGK-TV" pitchFamily="2" charset="0"/>
              </a:rPr>
              <a:t> </a:t>
            </a:r>
            <a:r>
              <a:rPr lang="vi-VN" sz="6000" dirty="0">
                <a:latin typeface="Vini avo"/>
                <a:cs typeface="Arial-SGK-TV" pitchFamily="2" charset="0"/>
              </a:rPr>
              <a:t>Từ gì?</a:t>
            </a:r>
            <a:endParaRPr lang="en-US" sz="6000" dirty="0">
              <a:solidFill>
                <a:srgbClr val="FF0000"/>
              </a:solidFill>
              <a:latin typeface="Vini avo"/>
              <a:cs typeface="Arial-SGK-TV" pitchFamily="2" charset="0"/>
            </a:endParaRPr>
          </a:p>
        </p:txBody>
      </p:sp>
    </p:spTree>
    <p:extLst>
      <p:ext uri="{BB962C8B-B14F-4D97-AF65-F5344CB8AC3E}">
        <p14:creationId xmlns:p14="http://schemas.microsoft.com/office/powerpoint/2010/main" val="178258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anim calcmode="lin" valueType="num">
                                      <p:cBhvr>
                                        <p:cTn id="8" dur="1500" fill="hold"/>
                                        <p:tgtEl>
                                          <p:spTgt spid="5"/>
                                        </p:tgtEl>
                                        <p:attrNameLst>
                                          <p:attrName>ppt_x</p:attrName>
                                        </p:attrNameLst>
                                      </p:cBhvr>
                                      <p:tavLst>
                                        <p:tav tm="0">
                                          <p:val>
                                            <p:strVal val="#ppt_x"/>
                                          </p:val>
                                        </p:tav>
                                        <p:tav tm="100000">
                                          <p:val>
                                            <p:strVal val="#ppt_x"/>
                                          </p:val>
                                        </p:tav>
                                      </p:tavLst>
                                    </p:anim>
                                    <p:anim calcmode="lin" valueType="num">
                                      <p:cBhvr>
                                        <p:cTn id="9" dur="1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hlinkClick r:id="rId2" action="ppaction://hlinksldjump"/>
            <a:extLst>
              <a:ext uri="{FF2B5EF4-FFF2-40B4-BE49-F238E27FC236}">
                <a16:creationId xmlns:a16="http://schemas.microsoft.com/office/drawing/2014/main" xmlns="" id="{96BF075E-2707-4C64-B853-834E6534DD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8786" y="3789170"/>
            <a:ext cx="3069390" cy="2688390"/>
          </a:xfrm>
          <a:prstGeom prst="rect">
            <a:avLst/>
          </a:prstGeom>
        </p:spPr>
      </p:pic>
      <p:sp>
        <p:nvSpPr>
          <p:cNvPr id="2" name="TextBox 1">
            <a:extLst>
              <a:ext uri="{FF2B5EF4-FFF2-40B4-BE49-F238E27FC236}">
                <a16:creationId xmlns:a16="http://schemas.microsoft.com/office/drawing/2014/main" xmlns="" id="{F25B3FE7-0B18-4D69-B9CF-B5AF2CD69983}"/>
              </a:ext>
            </a:extLst>
          </p:cNvPr>
          <p:cNvSpPr txBox="1"/>
          <p:nvPr/>
        </p:nvSpPr>
        <p:spPr>
          <a:xfrm>
            <a:off x="1100812" y="380440"/>
            <a:ext cx="8903368" cy="3631763"/>
          </a:xfrm>
          <a:prstGeom prst="rect">
            <a:avLst/>
          </a:prstGeom>
          <a:noFill/>
        </p:spPr>
        <p:txBody>
          <a:bodyPr wrap="square" rtlCol="0">
            <a:spAutoFit/>
          </a:bodyPr>
          <a:lstStyle/>
          <a:p>
            <a:pPr algn="ctr"/>
            <a:r>
              <a:rPr lang="en-US" sz="11500">
                <a:solidFill>
                  <a:srgbClr val="0070C0"/>
                </a:solidFill>
                <a:latin typeface="+mj-lt"/>
                <a:cs typeface="Arial-SGK-TV" pitchFamily="2" charset="0"/>
              </a:rPr>
              <a:t>ă</a:t>
            </a:r>
            <a:r>
              <a:rPr lang="en-US" sz="11500" smtClean="0">
                <a:solidFill>
                  <a:srgbClr val="0070C0"/>
                </a:solidFill>
                <a:latin typeface="+mj-lt"/>
                <a:cs typeface="Arial-SGK-TV" pitchFamily="2" charset="0"/>
              </a:rPr>
              <a:t>m</a:t>
            </a:r>
            <a:r>
              <a:rPr lang="vi-VN" sz="11500" smtClean="0">
                <a:latin typeface="+mj-lt"/>
                <a:cs typeface="Arial-SGK-TV" pitchFamily="2" charset="0"/>
              </a:rPr>
              <a:t>   </a:t>
            </a:r>
            <a:endParaRPr lang="en-US" sz="11500" dirty="0">
              <a:latin typeface="+mj-lt"/>
              <a:cs typeface="Arial-SGK-TV" pitchFamily="2" charset="0"/>
            </a:endParaRPr>
          </a:p>
          <a:p>
            <a:pPr algn="ctr"/>
            <a:r>
              <a:rPr lang="en-US" sz="11500" dirty="0" err="1">
                <a:solidFill>
                  <a:srgbClr val="FF0000"/>
                </a:solidFill>
                <a:latin typeface="+mj-lt"/>
                <a:cs typeface="Arial-SGK-TV" pitchFamily="2" charset="0"/>
              </a:rPr>
              <a:t>cá</a:t>
            </a:r>
            <a:r>
              <a:rPr lang="en-US" sz="11500" dirty="0">
                <a:solidFill>
                  <a:srgbClr val="FF0000"/>
                </a:solidFill>
                <a:latin typeface="+mj-lt"/>
                <a:cs typeface="Arial-SGK-TV" pitchFamily="2" charset="0"/>
              </a:rPr>
              <a:t> </a:t>
            </a:r>
            <a:r>
              <a:rPr lang="en-US" sz="11500" dirty="0" err="1">
                <a:solidFill>
                  <a:srgbClr val="FF0000"/>
                </a:solidFill>
                <a:latin typeface="+mj-lt"/>
                <a:cs typeface="Arial-SGK-TV" pitchFamily="2" charset="0"/>
              </a:rPr>
              <a:t>trắm</a:t>
            </a:r>
            <a:endParaRPr lang="en-US" sz="11500" dirty="0">
              <a:solidFill>
                <a:srgbClr val="FF0000"/>
              </a:solidFill>
              <a:latin typeface="+mj-lt"/>
              <a:cs typeface="Arial-SGK-TV" pitchFamily="2" charset="0"/>
            </a:endParaRPr>
          </a:p>
        </p:txBody>
      </p:sp>
    </p:spTree>
    <p:extLst>
      <p:ext uri="{BB962C8B-B14F-4D97-AF65-F5344CB8AC3E}">
        <p14:creationId xmlns:p14="http://schemas.microsoft.com/office/powerpoint/2010/main" val="3748083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hlinkClick r:id="rId2" action="ppaction://hlinksldjump"/>
            <a:extLst>
              <a:ext uri="{FF2B5EF4-FFF2-40B4-BE49-F238E27FC236}">
                <a16:creationId xmlns:a16="http://schemas.microsoft.com/office/drawing/2014/main" xmlns="" id="{44252C52-5AC6-48F7-AEFA-1BD3B59142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8786" y="3789170"/>
            <a:ext cx="3069390" cy="2688390"/>
          </a:xfrm>
          <a:prstGeom prst="rect">
            <a:avLst/>
          </a:prstGeom>
        </p:spPr>
      </p:pic>
      <p:sp>
        <p:nvSpPr>
          <p:cNvPr id="2" name="TextBox 1">
            <a:extLst>
              <a:ext uri="{FF2B5EF4-FFF2-40B4-BE49-F238E27FC236}">
                <a16:creationId xmlns:a16="http://schemas.microsoft.com/office/drawing/2014/main" xmlns="" id="{2011F5EF-EB87-4E88-A492-39361FFC8A78}"/>
              </a:ext>
            </a:extLst>
          </p:cNvPr>
          <p:cNvSpPr txBox="1"/>
          <p:nvPr/>
        </p:nvSpPr>
        <p:spPr>
          <a:xfrm>
            <a:off x="1220113" y="157407"/>
            <a:ext cx="8903368" cy="3631763"/>
          </a:xfrm>
          <a:prstGeom prst="rect">
            <a:avLst/>
          </a:prstGeom>
          <a:noFill/>
        </p:spPr>
        <p:txBody>
          <a:bodyPr wrap="square" rtlCol="0">
            <a:spAutoFit/>
          </a:bodyPr>
          <a:lstStyle/>
          <a:p>
            <a:pPr algn="ctr"/>
            <a:r>
              <a:rPr lang="en-US" sz="11500">
                <a:solidFill>
                  <a:srgbClr val="00B050"/>
                </a:solidFill>
                <a:latin typeface="+mj-lt"/>
                <a:cs typeface="Arial-SGK-TV" pitchFamily="2" charset="0"/>
              </a:rPr>
              <a:t>â</a:t>
            </a:r>
            <a:r>
              <a:rPr lang="en-US" sz="11500" smtClean="0">
                <a:solidFill>
                  <a:srgbClr val="00B050"/>
                </a:solidFill>
                <a:latin typeface="+mj-lt"/>
                <a:cs typeface="Arial-SGK-TV" pitchFamily="2" charset="0"/>
              </a:rPr>
              <a:t>m</a:t>
            </a:r>
            <a:r>
              <a:rPr lang="vi-VN" sz="11500" smtClean="0">
                <a:latin typeface="+mj-lt"/>
                <a:cs typeface="Arial-SGK-TV" pitchFamily="2" charset="0"/>
              </a:rPr>
              <a:t> </a:t>
            </a:r>
            <a:endParaRPr lang="en-US" sz="11500" dirty="0">
              <a:latin typeface="+mj-lt"/>
              <a:cs typeface="Arial-SGK-TV" pitchFamily="2" charset="0"/>
            </a:endParaRPr>
          </a:p>
          <a:p>
            <a:pPr algn="ctr"/>
            <a:r>
              <a:rPr lang="vi-VN" sz="11500" dirty="0">
                <a:latin typeface="+mj-lt"/>
                <a:cs typeface="Arial-SGK-TV" pitchFamily="2" charset="0"/>
              </a:rPr>
              <a:t>   </a:t>
            </a:r>
            <a:r>
              <a:rPr lang="en-US" sz="11500" dirty="0" err="1">
                <a:solidFill>
                  <a:srgbClr val="FF0000"/>
                </a:solidFill>
                <a:latin typeface="+mj-lt"/>
                <a:cs typeface="Arial-SGK-TV" pitchFamily="2" charset="0"/>
              </a:rPr>
              <a:t>nấm</a:t>
            </a:r>
            <a:r>
              <a:rPr lang="en-US" sz="11500" dirty="0">
                <a:solidFill>
                  <a:srgbClr val="FF0000"/>
                </a:solidFill>
                <a:latin typeface="+mj-lt"/>
                <a:cs typeface="Arial-SGK-TV" pitchFamily="2" charset="0"/>
              </a:rPr>
              <a:t> </a:t>
            </a:r>
            <a:r>
              <a:rPr lang="en-US" sz="11500" dirty="0" err="1">
                <a:solidFill>
                  <a:srgbClr val="FF0000"/>
                </a:solidFill>
                <a:latin typeface="+mj-lt"/>
                <a:cs typeface="Arial-SGK-TV" pitchFamily="2" charset="0"/>
              </a:rPr>
              <a:t>mối</a:t>
            </a:r>
            <a:endParaRPr lang="en-US" sz="11500" dirty="0">
              <a:solidFill>
                <a:srgbClr val="FF0000"/>
              </a:solidFill>
              <a:latin typeface="+mj-lt"/>
              <a:cs typeface="Arial-SGK-TV" pitchFamily="2" charset="0"/>
            </a:endParaRPr>
          </a:p>
        </p:txBody>
      </p:sp>
    </p:spTree>
    <p:extLst>
      <p:ext uri="{BB962C8B-B14F-4D97-AF65-F5344CB8AC3E}">
        <p14:creationId xmlns:p14="http://schemas.microsoft.com/office/powerpoint/2010/main" val="1403666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hape&#10;&#10;Description automatically generated">
            <a:hlinkClick r:id="rId2" action="ppaction://hlinksldjump"/>
            <a:extLst>
              <a:ext uri="{FF2B5EF4-FFF2-40B4-BE49-F238E27FC236}">
                <a16:creationId xmlns:a16="http://schemas.microsoft.com/office/drawing/2014/main" xmlns="" id="{2C821746-79E0-4A5D-9CF3-0F5F438D53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8036" y="3760294"/>
            <a:ext cx="3069390" cy="2688390"/>
          </a:xfrm>
          <a:prstGeom prst="rect">
            <a:avLst/>
          </a:prstGeom>
        </p:spPr>
      </p:pic>
      <p:sp>
        <p:nvSpPr>
          <p:cNvPr id="2" name="TextBox 1">
            <a:extLst>
              <a:ext uri="{FF2B5EF4-FFF2-40B4-BE49-F238E27FC236}">
                <a16:creationId xmlns:a16="http://schemas.microsoft.com/office/drawing/2014/main" xmlns="" id="{A046D80E-CBD7-4250-A01C-A0E0CB6FFDCF}"/>
              </a:ext>
            </a:extLst>
          </p:cNvPr>
          <p:cNvSpPr txBox="1"/>
          <p:nvPr/>
        </p:nvSpPr>
        <p:spPr>
          <a:xfrm>
            <a:off x="1780674" y="1434517"/>
            <a:ext cx="8903368" cy="1862048"/>
          </a:xfrm>
          <a:prstGeom prst="rect">
            <a:avLst/>
          </a:prstGeom>
          <a:noFill/>
        </p:spPr>
        <p:txBody>
          <a:bodyPr wrap="square" rtlCol="0">
            <a:spAutoFit/>
          </a:bodyPr>
          <a:lstStyle/>
          <a:p>
            <a:pPr algn="ctr"/>
            <a:r>
              <a:rPr lang="en-US" sz="11500" dirty="0" err="1">
                <a:solidFill>
                  <a:srgbClr val="00B050"/>
                </a:solidFill>
                <a:latin typeface="Arial-SGK-TV" pitchFamily="2" charset="0"/>
                <a:cs typeface="Arial-SGK-TV" pitchFamily="2" charset="0"/>
              </a:rPr>
              <a:t>rau</a:t>
            </a:r>
            <a:r>
              <a:rPr lang="en-US" sz="11500" dirty="0">
                <a:solidFill>
                  <a:srgbClr val="00B050"/>
                </a:solidFill>
                <a:latin typeface="Arial-SGK-TV" pitchFamily="2" charset="0"/>
                <a:cs typeface="Arial-SGK-TV" pitchFamily="2" charset="0"/>
              </a:rPr>
              <a:t> </a:t>
            </a:r>
            <a:r>
              <a:rPr lang="en-US" sz="11500" dirty="0" err="1">
                <a:solidFill>
                  <a:srgbClr val="00B050"/>
                </a:solidFill>
                <a:latin typeface="Arial-SGK-TV" pitchFamily="2" charset="0"/>
                <a:cs typeface="Arial-SGK-TV" pitchFamily="2" charset="0"/>
              </a:rPr>
              <a:t>sam</a:t>
            </a:r>
            <a:endParaRPr lang="en-US" sz="11500" dirty="0">
              <a:solidFill>
                <a:srgbClr val="00B050"/>
              </a:solidFill>
              <a:latin typeface="Arial-SGK-TV" pitchFamily="2" charset="0"/>
              <a:cs typeface="Arial-SGK-TV" pitchFamily="2" charset="0"/>
            </a:endParaRPr>
          </a:p>
        </p:txBody>
      </p:sp>
    </p:spTree>
    <p:extLst>
      <p:ext uri="{BB962C8B-B14F-4D97-AF65-F5344CB8AC3E}">
        <p14:creationId xmlns:p14="http://schemas.microsoft.com/office/powerpoint/2010/main" val="868506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hape&#10;&#10;Description automatically generated">
            <a:hlinkClick r:id="rId2" action="ppaction://hlinksldjump"/>
            <a:extLst>
              <a:ext uri="{FF2B5EF4-FFF2-40B4-BE49-F238E27FC236}">
                <a16:creationId xmlns:a16="http://schemas.microsoft.com/office/drawing/2014/main" xmlns="" id="{2C821746-79E0-4A5D-9CF3-0F5F438D53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0993" y="3808420"/>
            <a:ext cx="3069390" cy="2688390"/>
          </a:xfrm>
          <a:prstGeom prst="rect">
            <a:avLst/>
          </a:prstGeom>
        </p:spPr>
      </p:pic>
      <p:sp>
        <p:nvSpPr>
          <p:cNvPr id="2" name="TextBox 1">
            <a:extLst>
              <a:ext uri="{FF2B5EF4-FFF2-40B4-BE49-F238E27FC236}">
                <a16:creationId xmlns:a16="http://schemas.microsoft.com/office/drawing/2014/main" xmlns="" id="{B7D196E4-D20C-473D-868B-077F50E3D424}"/>
              </a:ext>
            </a:extLst>
          </p:cNvPr>
          <p:cNvSpPr txBox="1"/>
          <p:nvPr/>
        </p:nvSpPr>
        <p:spPr>
          <a:xfrm>
            <a:off x="1780674" y="1434517"/>
            <a:ext cx="8903368" cy="1862048"/>
          </a:xfrm>
          <a:prstGeom prst="rect">
            <a:avLst/>
          </a:prstGeom>
          <a:noFill/>
        </p:spPr>
        <p:txBody>
          <a:bodyPr wrap="square" rtlCol="0">
            <a:spAutoFit/>
          </a:bodyPr>
          <a:lstStyle/>
          <a:p>
            <a:pPr algn="ctr"/>
            <a:r>
              <a:rPr lang="en-US" sz="11500" dirty="0">
                <a:solidFill>
                  <a:srgbClr val="FF0000"/>
                </a:solidFill>
                <a:latin typeface="Times New Roman" pitchFamily="18" charset="0"/>
                <a:cs typeface="Times New Roman" pitchFamily="18" charset="0"/>
              </a:rPr>
              <a:t>con </a:t>
            </a:r>
            <a:r>
              <a:rPr lang="en-US" sz="11500" dirty="0" err="1">
                <a:solidFill>
                  <a:srgbClr val="FF0000"/>
                </a:solidFill>
                <a:latin typeface="Times New Roman" pitchFamily="18" charset="0"/>
                <a:cs typeface="Times New Roman" pitchFamily="18" charset="0"/>
              </a:rPr>
              <a:t>tằm</a:t>
            </a:r>
            <a:endParaRPr lang="en-US" sz="115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23439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F043288-A0E7-49AB-B1AC-BD359E045B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7881" y="2613252"/>
            <a:ext cx="3965400" cy="4135692"/>
          </a:xfrm>
          <a:prstGeom prst="rect">
            <a:avLst/>
          </a:prstGeom>
        </p:spPr>
      </p:pic>
      <p:sp>
        <p:nvSpPr>
          <p:cNvPr id="5" name="TextBox 4">
            <a:extLst>
              <a:ext uri="{FF2B5EF4-FFF2-40B4-BE49-F238E27FC236}">
                <a16:creationId xmlns:a16="http://schemas.microsoft.com/office/drawing/2014/main" xmlns="" id="{7ECEBBBD-DEBA-4531-BCFE-1AE6B2CEF33D}"/>
              </a:ext>
            </a:extLst>
          </p:cNvPr>
          <p:cNvSpPr txBox="1"/>
          <p:nvPr/>
        </p:nvSpPr>
        <p:spPr>
          <a:xfrm>
            <a:off x="2640581" y="421543"/>
            <a:ext cx="8502264" cy="923330"/>
          </a:xfrm>
          <a:prstGeom prst="rect">
            <a:avLst/>
          </a:prstGeom>
          <a:noFill/>
        </p:spPr>
        <p:txBody>
          <a:bodyPr wrap="square" rtlCol="0">
            <a:spAutoFit/>
          </a:bodyPr>
          <a:lstStyle/>
          <a:p>
            <a:r>
              <a:rPr lang="en-US" sz="5400" b="1" dirty="0">
                <a:solidFill>
                  <a:srgbClr val="FF0000"/>
                </a:solidFill>
                <a:effectLst>
                  <a:outerShdw blurRad="50800" dist="38100" dir="5400000" algn="t" rotWithShape="0">
                    <a:prstClr val="black">
                      <a:alpha val="40000"/>
                    </a:prstClr>
                  </a:outerShdw>
                </a:effectLst>
                <a:latin typeface="Times New Roman" pitchFamily="18" charset="0"/>
                <a:ea typeface="Lato Heavy" panose="020F0502020204030203" pitchFamily="34" charset="0"/>
                <a:cs typeface="Times New Roman" pitchFamily="18" charset="0"/>
              </a:rPr>
              <a:t>CHỦ ĐỀ </a:t>
            </a:r>
            <a:r>
              <a:rPr lang="vi-VN" sz="5400" b="1" dirty="0">
                <a:solidFill>
                  <a:srgbClr val="FF0000"/>
                </a:solidFill>
                <a:effectLst>
                  <a:outerShdw blurRad="50800" dist="38100" dir="5400000" algn="t" rotWithShape="0">
                    <a:prstClr val="black">
                      <a:alpha val="40000"/>
                    </a:prstClr>
                  </a:outerShdw>
                </a:effectLst>
                <a:latin typeface="Times New Roman" pitchFamily="18" charset="0"/>
                <a:ea typeface="Lato Heavy" panose="020F0502020204030203" pitchFamily="34" charset="0"/>
                <a:cs typeface="Times New Roman" pitchFamily="18" charset="0"/>
              </a:rPr>
              <a:t>13</a:t>
            </a:r>
            <a:r>
              <a:rPr lang="en-US" sz="5400" b="1" dirty="0">
                <a:solidFill>
                  <a:srgbClr val="FF0000"/>
                </a:solidFill>
                <a:effectLst>
                  <a:outerShdw blurRad="50800" dist="38100" dir="5400000" algn="t" rotWithShape="0">
                    <a:prstClr val="black">
                      <a:alpha val="40000"/>
                    </a:prstClr>
                  </a:outerShdw>
                </a:effectLst>
                <a:latin typeface="Times New Roman" pitchFamily="18" charset="0"/>
                <a:ea typeface="Lato Heavy" panose="020F0502020204030203" pitchFamily="34" charset="0"/>
                <a:cs typeface="Times New Roman" pitchFamily="18" charset="0"/>
              </a:rPr>
              <a:t>: </a:t>
            </a:r>
            <a:r>
              <a:rPr lang="vi-VN" sz="5400" b="1" dirty="0">
                <a:solidFill>
                  <a:srgbClr val="FF0000"/>
                </a:solidFill>
                <a:effectLst>
                  <a:outerShdw blurRad="50800" dist="38100" dir="5400000" algn="t" rotWithShape="0">
                    <a:prstClr val="black">
                      <a:alpha val="40000"/>
                    </a:prstClr>
                  </a:outerShdw>
                </a:effectLst>
                <a:latin typeface="Times New Roman" pitchFamily="18" charset="0"/>
                <a:ea typeface="Lato Heavy" panose="020F0502020204030203" pitchFamily="34" charset="0"/>
                <a:cs typeface="Times New Roman" pitchFamily="18" charset="0"/>
              </a:rPr>
              <a:t> </a:t>
            </a:r>
            <a:r>
              <a:rPr lang="en-US" sz="5400" b="1" dirty="0">
                <a:solidFill>
                  <a:srgbClr val="FF0000"/>
                </a:solidFill>
                <a:effectLst>
                  <a:outerShdw blurRad="50800" dist="38100" dir="5400000" algn="t" rotWithShape="0">
                    <a:prstClr val="black">
                      <a:alpha val="40000"/>
                    </a:prstClr>
                  </a:outerShdw>
                </a:effectLst>
                <a:latin typeface="Times New Roman" pitchFamily="18" charset="0"/>
                <a:ea typeface="Lato Heavy" panose="020F0502020204030203" pitchFamily="34" charset="0"/>
                <a:cs typeface="Times New Roman" pitchFamily="18" charset="0"/>
              </a:rPr>
              <a:t>THĂM QUÊ</a:t>
            </a:r>
            <a:endParaRPr lang="en-US" sz="3600" b="1" dirty="0">
              <a:solidFill>
                <a:srgbClr val="FF0000"/>
              </a:solidFill>
              <a:effectLst>
                <a:outerShdw blurRad="50800" dist="38100" dir="5400000" algn="t" rotWithShape="0">
                  <a:prstClr val="black">
                    <a:alpha val="40000"/>
                  </a:prstClr>
                </a:outerShdw>
              </a:effectLst>
              <a:latin typeface="Times New Roman" pitchFamily="18" charset="0"/>
              <a:ea typeface="Lato Heavy" panose="020F0502020204030203" pitchFamily="34" charset="0"/>
              <a:cs typeface="Times New Roman" pitchFamily="18" charset="0"/>
            </a:endParaRPr>
          </a:p>
        </p:txBody>
      </p:sp>
      <p:sp>
        <p:nvSpPr>
          <p:cNvPr id="7" name="Google Shape;1;p1">
            <a:extLst>
              <a:ext uri="{FF2B5EF4-FFF2-40B4-BE49-F238E27FC236}">
                <a16:creationId xmlns:a16="http://schemas.microsoft.com/office/drawing/2014/main" xmlns="" id="{40802B2C-410F-4AEF-9832-AF6BFC741ED5}"/>
              </a:ext>
            </a:extLst>
          </p:cNvPr>
          <p:cNvSpPr txBox="1">
            <a:spLocks/>
          </p:cNvSpPr>
          <p:nvPr/>
        </p:nvSpPr>
        <p:spPr>
          <a:xfrm>
            <a:off x="1049155" y="1258265"/>
            <a:ext cx="10712212" cy="1981815"/>
          </a:xfrm>
          <a:prstGeom prst="rect">
            <a:avLst/>
          </a:prstGeom>
        </p:spPr>
        <p:txBody>
          <a:bodyPr spcFirstLastPara="1" wrap="square" lIns="121900" tIns="121900" rIns="121900" bIns="121900"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vi-VN" sz="9600" b="1" dirty="0">
                <a:solidFill>
                  <a:srgbClr val="FF0000"/>
                </a:solidFill>
                <a:effectLst>
                  <a:outerShdw blurRad="50800" dist="38100" dir="5400000" algn="t" rotWithShape="0">
                    <a:prstClr val="black">
                      <a:alpha val="40000"/>
                    </a:prstClr>
                  </a:outerShdw>
                </a:effectLst>
                <a:latin typeface="Times New Roman" pitchFamily="18" charset="0"/>
                <a:ea typeface="Arial-Rounded" panose="020B0500000000000000" pitchFamily="34" charset="0"/>
                <a:cs typeface="Times New Roman" pitchFamily="18" charset="0"/>
              </a:rPr>
              <a:t>Bài </a:t>
            </a:r>
            <a:r>
              <a:rPr lang="en-US" sz="9600" b="1" dirty="0">
                <a:solidFill>
                  <a:srgbClr val="FF0000"/>
                </a:solidFill>
                <a:effectLst>
                  <a:outerShdw blurRad="50800" dist="38100" dir="5400000" algn="t" rotWithShape="0">
                    <a:prstClr val="black">
                      <a:alpha val="40000"/>
                    </a:prstClr>
                  </a:outerShdw>
                </a:effectLst>
                <a:latin typeface="Times New Roman" pitchFamily="18" charset="0"/>
                <a:ea typeface="Arial-Rounded" panose="020B0500000000000000" pitchFamily="34" charset="0"/>
                <a:cs typeface="Times New Roman" pitchFamily="18" charset="0"/>
              </a:rPr>
              <a:t>2</a:t>
            </a:r>
            <a:r>
              <a:rPr lang="vi-VN" sz="8800" b="1" dirty="0">
                <a:solidFill>
                  <a:srgbClr val="FF0000"/>
                </a:solidFill>
                <a:effectLst>
                  <a:outerShdw blurRad="50800" dist="38100" dir="5400000" algn="t" rotWithShape="0">
                    <a:prstClr val="black">
                      <a:alpha val="40000"/>
                    </a:prstClr>
                  </a:outerShdw>
                </a:effectLst>
                <a:latin typeface="Times New Roman" pitchFamily="18" charset="0"/>
                <a:ea typeface="Arial-Rounded" panose="020B0500000000000000" pitchFamily="34" charset="0"/>
                <a:cs typeface="Times New Roman" pitchFamily="18" charset="0"/>
              </a:rPr>
              <a:t>: </a:t>
            </a:r>
            <a:r>
              <a:rPr lang="vi-VN" sz="9600" b="1" dirty="0">
                <a:solidFill>
                  <a:srgbClr val="FF0000"/>
                </a:solidFill>
                <a:effectLst>
                  <a:outerShdw blurRad="50800" dist="38100" dir="5400000" algn="t" rotWithShape="0">
                    <a:prstClr val="black">
                      <a:alpha val="40000"/>
                    </a:prstClr>
                  </a:outerShdw>
                </a:effectLst>
                <a:latin typeface="Times New Roman" pitchFamily="18" charset="0"/>
                <a:ea typeface="Arial-Rounded" panose="020B0500000000000000" pitchFamily="34" charset="0"/>
                <a:cs typeface="Times New Roman" pitchFamily="18" charset="0"/>
              </a:rPr>
              <a:t>e</a:t>
            </a:r>
            <a:r>
              <a:rPr lang="en-US" sz="9600" b="1" dirty="0">
                <a:solidFill>
                  <a:srgbClr val="FF0000"/>
                </a:solidFill>
                <a:effectLst>
                  <a:outerShdw blurRad="50800" dist="38100" dir="5400000" algn="t" rotWithShape="0">
                    <a:prstClr val="black">
                      <a:alpha val="40000"/>
                    </a:prstClr>
                  </a:outerShdw>
                </a:effectLst>
                <a:latin typeface="Times New Roman" pitchFamily="18" charset="0"/>
                <a:ea typeface="Arial-Rounded" panose="020B0500000000000000" pitchFamily="34" charset="0"/>
                <a:cs typeface="Times New Roman" pitchFamily="18" charset="0"/>
              </a:rPr>
              <a:t>m </a:t>
            </a:r>
            <a:r>
              <a:rPr lang="vi-VN" sz="9600" b="1" dirty="0">
                <a:solidFill>
                  <a:srgbClr val="FF0000"/>
                </a:solidFill>
                <a:effectLst>
                  <a:outerShdw blurRad="50800" dist="38100" dir="5400000" algn="t" rotWithShape="0">
                    <a:prstClr val="black">
                      <a:alpha val="40000"/>
                    </a:prstClr>
                  </a:outerShdw>
                </a:effectLst>
                <a:latin typeface="Times New Roman" pitchFamily="18" charset="0"/>
                <a:ea typeface="Arial-Rounded" panose="020B0500000000000000" pitchFamily="34" charset="0"/>
                <a:cs typeface="Times New Roman" pitchFamily="18" charset="0"/>
              </a:rPr>
              <a:t> ê</a:t>
            </a:r>
            <a:r>
              <a:rPr lang="en-US" sz="9600" b="1" dirty="0">
                <a:solidFill>
                  <a:srgbClr val="FF0000"/>
                </a:solidFill>
                <a:effectLst>
                  <a:outerShdw blurRad="50800" dist="38100" dir="5400000" algn="t" rotWithShape="0">
                    <a:prstClr val="black">
                      <a:alpha val="40000"/>
                    </a:prstClr>
                  </a:outerShdw>
                </a:effectLst>
                <a:latin typeface="Times New Roman" pitchFamily="18" charset="0"/>
                <a:ea typeface="Arial-Rounded" panose="020B0500000000000000" pitchFamily="34" charset="0"/>
                <a:cs typeface="Times New Roman" pitchFamily="18" charset="0"/>
              </a:rPr>
              <a:t>m</a:t>
            </a:r>
            <a:endParaRPr lang="en-GB" sz="8800" b="1" dirty="0">
              <a:solidFill>
                <a:srgbClr val="FF0000"/>
              </a:solidFill>
              <a:effectLst>
                <a:outerShdw blurRad="50800" dist="38100" dir="5400000" algn="t" rotWithShape="0">
                  <a:prstClr val="black">
                    <a:alpha val="40000"/>
                  </a:prstClr>
                </a:outerShdw>
              </a:effectLst>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6701088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anim calcmode="lin" valueType="num">
                                      <p:cBhvr>
                                        <p:cTn id="8" dur="1250" fill="hold"/>
                                        <p:tgtEl>
                                          <p:spTgt spid="5"/>
                                        </p:tgtEl>
                                        <p:attrNameLst>
                                          <p:attrName>ppt_x</p:attrName>
                                        </p:attrNameLst>
                                      </p:cBhvr>
                                      <p:tavLst>
                                        <p:tav tm="0">
                                          <p:val>
                                            <p:strVal val="#ppt_x"/>
                                          </p:val>
                                        </p:tav>
                                        <p:tav tm="100000">
                                          <p:val>
                                            <p:strVal val="#ppt_x"/>
                                          </p:val>
                                        </p:tav>
                                      </p:tavLst>
                                    </p:anim>
                                    <p:anim calcmode="lin" valueType="num">
                                      <p:cBhvr>
                                        <p:cTn id="9" dur="12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500"/>
                                        <p:tgtEl>
                                          <p:spTgt spid="7"/>
                                        </p:tgtEl>
                                      </p:cBhvr>
                                    </p:animEffect>
                                    <p:anim calcmode="lin" valueType="num">
                                      <p:cBhvr>
                                        <p:cTn id="14" dur="1500" fill="hold"/>
                                        <p:tgtEl>
                                          <p:spTgt spid="7"/>
                                        </p:tgtEl>
                                        <p:attrNameLst>
                                          <p:attrName>ppt_x</p:attrName>
                                        </p:attrNameLst>
                                      </p:cBhvr>
                                      <p:tavLst>
                                        <p:tav tm="0">
                                          <p:val>
                                            <p:strVal val="#ppt_x"/>
                                          </p:val>
                                        </p:tav>
                                        <p:tav tm="100000">
                                          <p:val>
                                            <p:strVal val="#ppt_x"/>
                                          </p:val>
                                        </p:tav>
                                      </p:tavLst>
                                    </p:anim>
                                    <p:anim calcmode="lin" valueType="num">
                                      <p:cBhvr>
                                        <p:cTn id="15" dur="1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D07DF1E2-54B1-434A-A0E4-E8B36AB7FD38}"/>
              </a:ext>
            </a:extLst>
          </p:cNvPr>
          <p:cNvGrpSpPr/>
          <p:nvPr/>
        </p:nvGrpSpPr>
        <p:grpSpPr>
          <a:xfrm>
            <a:off x="3372188" y="2529839"/>
            <a:ext cx="6702133" cy="1469991"/>
            <a:chOff x="3372188" y="2529839"/>
            <a:chExt cx="6702133" cy="1469991"/>
          </a:xfrm>
        </p:grpSpPr>
        <p:pic>
          <p:nvPicPr>
            <p:cNvPr id="5" name="Kí hiệu sách - nghe">
              <a:extLst>
                <a:ext uri="{FF2B5EF4-FFF2-40B4-BE49-F238E27FC236}">
                  <a16:creationId xmlns:a16="http://schemas.microsoft.com/office/drawing/2014/main" xmlns="" id="{96BEFB85-D40A-4744-8F29-4F84F9A858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2188" y="2529839"/>
              <a:ext cx="2108131" cy="1463040"/>
            </a:xfrm>
            <a:prstGeom prst="rect">
              <a:avLst/>
            </a:prstGeom>
          </p:spPr>
        </p:pic>
        <p:sp>
          <p:nvSpPr>
            <p:cNvPr id="6" name="TextBox 5">
              <a:extLst>
                <a:ext uri="{FF2B5EF4-FFF2-40B4-BE49-F238E27FC236}">
                  <a16:creationId xmlns:a16="http://schemas.microsoft.com/office/drawing/2014/main" xmlns="" id="{817D050C-EFB4-4D8D-8144-2678C4DCC579}"/>
                </a:ext>
              </a:extLst>
            </p:cNvPr>
            <p:cNvSpPr txBox="1"/>
            <p:nvPr/>
          </p:nvSpPr>
          <p:spPr>
            <a:xfrm>
              <a:off x="6037276" y="3168833"/>
              <a:ext cx="4037045" cy="830997"/>
            </a:xfrm>
            <a:prstGeom prst="rect">
              <a:avLst/>
            </a:prstGeom>
            <a:noFill/>
          </p:spPr>
          <p:txBody>
            <a:bodyPr wrap="square" rtlCol="0">
              <a:spAutoFit/>
            </a:bodyPr>
            <a:lstStyle/>
            <a:p>
              <a:r>
                <a:rPr lang="vi-VN" sz="4800" dirty="0">
                  <a:solidFill>
                    <a:srgbClr val="FF0000"/>
                  </a:solidFill>
                  <a:latin typeface="Arial-SGK-TV" pitchFamily="2" charset="0"/>
                  <a:cs typeface="Arial-SGK-TV" pitchFamily="2" charset="0"/>
                </a:rPr>
                <a:t>Nói và nghe</a:t>
              </a:r>
              <a:endParaRPr lang="en-US" sz="4800" dirty="0">
                <a:solidFill>
                  <a:srgbClr val="FF0000"/>
                </a:solidFill>
                <a:latin typeface="Arial-SGK-TV" pitchFamily="2" charset="0"/>
                <a:cs typeface="Arial-SGK-TV" pitchFamily="2" charset="0"/>
              </a:endParaRPr>
            </a:p>
          </p:txBody>
        </p:sp>
      </p:grpSp>
    </p:spTree>
    <p:extLst>
      <p:ext uri="{BB962C8B-B14F-4D97-AF65-F5344CB8AC3E}">
        <p14:creationId xmlns:p14="http://schemas.microsoft.com/office/powerpoint/2010/main" val="341620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TotalTime>
  <Words>258</Words>
  <Application>Microsoft Office PowerPoint</Application>
  <PresentationFormat>Custom</PresentationFormat>
  <Paragraphs>88</Paragraphs>
  <Slides>36</Slides>
  <Notes>7</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 kem</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KimHai</dc:creator>
  <cp:lastModifiedBy>Windows User</cp:lastModifiedBy>
  <cp:revision>44</cp:revision>
  <dcterms:created xsi:type="dcterms:W3CDTF">2020-11-10T04:40:04Z</dcterms:created>
  <dcterms:modified xsi:type="dcterms:W3CDTF">2021-12-10T23:49:22Z</dcterms:modified>
</cp:coreProperties>
</file>